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4" r:id="rId2"/>
    <p:sldId id="265" r:id="rId3"/>
    <p:sldId id="260" r:id="rId4"/>
    <p:sldId id="266" r:id="rId5"/>
    <p:sldId id="267" r:id="rId6"/>
    <p:sldId id="281" r:id="rId7"/>
    <p:sldId id="282" r:id="rId8"/>
    <p:sldId id="280" r:id="rId9"/>
    <p:sldId id="272" r:id="rId10"/>
    <p:sldId id="275" r:id="rId11"/>
    <p:sldId id="268" r:id="rId12"/>
    <p:sldId id="278" r:id="rId13"/>
    <p:sldId id="279" r:id="rId14"/>
    <p:sldId id="273" r:id="rId15"/>
    <p:sldId id="257" r:id="rId16"/>
    <p:sldId id="258" r:id="rId17"/>
    <p:sldId id="259" r:id="rId18"/>
    <p:sldId id="276" r:id="rId19"/>
    <p:sldId id="277" r:id="rId20"/>
    <p:sldId id="274" r:id="rId21"/>
    <p:sldId id="283" r:id="rId22"/>
    <p:sldId id="284" r:id="rId23"/>
    <p:sldId id="270"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7D225-5FFF-4F6A-A6E7-EA75EF351756}" v="2" dt="2019-06-11T11:30:08.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Bie Robin" userId="df72689a-5763-478a-818c-7f0fad22f12d" providerId="ADAL" clId="{77030AB6-06BA-4FE9-9EA2-9970CB10583F}"/>
    <pc:docChg chg="undo custSel addSld modSld sldOrd">
      <pc:chgData name="De Bie Robin" userId="df72689a-5763-478a-818c-7f0fad22f12d" providerId="ADAL" clId="{77030AB6-06BA-4FE9-9EA2-9970CB10583F}" dt="2019-05-23T08:49:02.464" v="169" actId="1076"/>
      <pc:docMkLst>
        <pc:docMk/>
      </pc:docMkLst>
      <pc:sldChg chg="addSp delSp modSp">
        <pc:chgData name="De Bie Robin" userId="df72689a-5763-478a-818c-7f0fad22f12d" providerId="ADAL" clId="{77030AB6-06BA-4FE9-9EA2-9970CB10583F}" dt="2019-05-23T08:49:02.464" v="169" actId="1076"/>
        <pc:sldMkLst>
          <pc:docMk/>
          <pc:sldMk cId="1600424601" sldId="264"/>
        </pc:sldMkLst>
        <pc:spChg chg="mod">
          <ac:chgData name="De Bie Robin" userId="df72689a-5763-478a-818c-7f0fad22f12d" providerId="ADAL" clId="{77030AB6-06BA-4FE9-9EA2-9970CB10583F}" dt="2019-05-21T13:43:22.745" v="73" actId="790"/>
          <ac:spMkLst>
            <pc:docMk/>
            <pc:sldMk cId="1600424601" sldId="264"/>
            <ac:spMk id="9" creationId="{9A2AEC20-4A00-4998-9789-CF0E23B3A449}"/>
          </ac:spMkLst>
        </pc:spChg>
        <pc:picChg chg="del">
          <ac:chgData name="De Bie Robin" userId="df72689a-5763-478a-818c-7f0fad22f12d" providerId="ADAL" clId="{77030AB6-06BA-4FE9-9EA2-9970CB10583F}" dt="2019-05-23T08:48:48.106" v="165" actId="478"/>
          <ac:picMkLst>
            <pc:docMk/>
            <pc:sldMk cId="1600424601" sldId="264"/>
            <ac:picMk id="7" creationId="{BF41CAF9-7973-4B56-B7C3-18981E797FB2}"/>
          </ac:picMkLst>
        </pc:picChg>
        <pc:picChg chg="add mod">
          <ac:chgData name="De Bie Robin" userId="df72689a-5763-478a-818c-7f0fad22f12d" providerId="ADAL" clId="{77030AB6-06BA-4FE9-9EA2-9970CB10583F}" dt="2019-05-23T08:49:02.464" v="169" actId="1076"/>
          <ac:picMkLst>
            <pc:docMk/>
            <pc:sldMk cId="1600424601" sldId="264"/>
            <ac:picMk id="1026" creationId="{07A63F65-8AF3-4108-A228-273E3CDBF4AF}"/>
          </ac:picMkLst>
        </pc:picChg>
      </pc:sldChg>
      <pc:sldChg chg="modSp">
        <pc:chgData name="De Bie Robin" userId="df72689a-5763-478a-818c-7f0fad22f12d" providerId="ADAL" clId="{77030AB6-06BA-4FE9-9EA2-9970CB10583F}" dt="2019-05-23T06:49:17.080" v="152" actId="20577"/>
        <pc:sldMkLst>
          <pc:docMk/>
          <pc:sldMk cId="3031012266" sldId="265"/>
        </pc:sldMkLst>
        <pc:spChg chg="mod">
          <ac:chgData name="De Bie Robin" userId="df72689a-5763-478a-818c-7f0fad22f12d" providerId="ADAL" clId="{77030AB6-06BA-4FE9-9EA2-9970CB10583F}" dt="2019-05-23T06:49:17.080" v="152" actId="20577"/>
          <ac:spMkLst>
            <pc:docMk/>
            <pc:sldMk cId="3031012266" sldId="265"/>
            <ac:spMk id="3" creationId="{C8660866-9410-4FB6-8921-67171E8C438B}"/>
          </ac:spMkLst>
        </pc:spChg>
      </pc:sldChg>
      <pc:sldChg chg="modSp modNotesTx">
        <pc:chgData name="De Bie Robin" userId="df72689a-5763-478a-818c-7f0fad22f12d" providerId="ADAL" clId="{77030AB6-06BA-4FE9-9EA2-9970CB10583F}" dt="2019-05-22T13:17:24.875" v="110" actId="20577"/>
        <pc:sldMkLst>
          <pc:docMk/>
          <pc:sldMk cId="4205447685" sldId="266"/>
        </pc:sldMkLst>
        <pc:spChg chg="mod">
          <ac:chgData name="De Bie Robin" userId="df72689a-5763-478a-818c-7f0fad22f12d" providerId="ADAL" clId="{77030AB6-06BA-4FE9-9EA2-9970CB10583F}" dt="2019-05-21T13:44:18.016" v="74" actId="790"/>
          <ac:spMkLst>
            <pc:docMk/>
            <pc:sldMk cId="4205447685" sldId="266"/>
            <ac:spMk id="3" creationId="{E2B3D5D0-34A2-4A13-9CAF-D328A3EB42E4}"/>
          </ac:spMkLst>
        </pc:spChg>
      </pc:sldChg>
      <pc:sldChg chg="modNotesTx">
        <pc:chgData name="De Bie Robin" userId="df72689a-5763-478a-818c-7f0fad22f12d" providerId="ADAL" clId="{77030AB6-06BA-4FE9-9EA2-9970CB10583F}" dt="2019-05-22T13:17:28.501" v="116" actId="20577"/>
        <pc:sldMkLst>
          <pc:docMk/>
          <pc:sldMk cId="120666120" sldId="267"/>
        </pc:sldMkLst>
      </pc:sldChg>
      <pc:sldChg chg="ord modNotesTx">
        <pc:chgData name="De Bie Robin" userId="df72689a-5763-478a-818c-7f0fad22f12d" providerId="ADAL" clId="{77030AB6-06BA-4FE9-9EA2-9970CB10583F}" dt="2019-05-22T13:19:39.143" v="131"/>
        <pc:sldMkLst>
          <pc:docMk/>
          <pc:sldMk cId="2900421973" sldId="268"/>
        </pc:sldMkLst>
      </pc:sldChg>
      <pc:sldChg chg="modSp modNotesTx">
        <pc:chgData name="De Bie Robin" userId="df72689a-5763-478a-818c-7f0fad22f12d" providerId="ADAL" clId="{77030AB6-06BA-4FE9-9EA2-9970CB10583F}" dt="2019-05-23T07:15:53.318" v="164" actId="20577"/>
        <pc:sldMkLst>
          <pc:docMk/>
          <pc:sldMk cId="1073763941" sldId="270"/>
        </pc:sldMkLst>
        <pc:spChg chg="mod">
          <ac:chgData name="De Bie Robin" userId="df72689a-5763-478a-818c-7f0fad22f12d" providerId="ADAL" clId="{77030AB6-06BA-4FE9-9EA2-9970CB10583F}" dt="2019-05-23T07:15:53.318" v="164" actId="20577"/>
          <ac:spMkLst>
            <pc:docMk/>
            <pc:sldMk cId="1073763941" sldId="270"/>
            <ac:spMk id="3" creationId="{FFC1BFD5-D6C6-4BE8-8F15-75B5933D4861}"/>
          </ac:spMkLst>
        </pc:spChg>
      </pc:sldChg>
      <pc:sldChg chg="ord">
        <pc:chgData name="De Bie Robin" userId="df72689a-5763-478a-818c-7f0fad22f12d" providerId="ADAL" clId="{77030AB6-06BA-4FE9-9EA2-9970CB10583F}" dt="2019-05-22T13:19:42.465" v="132"/>
        <pc:sldMkLst>
          <pc:docMk/>
          <pc:sldMk cId="1580201754" sldId="272"/>
        </pc:sldMkLst>
      </pc:sldChg>
      <pc:sldChg chg="modSp add">
        <pc:chgData name="De Bie Robin" userId="df72689a-5763-478a-818c-7f0fad22f12d" providerId="ADAL" clId="{77030AB6-06BA-4FE9-9EA2-9970CB10583F}" dt="2019-05-21T13:36:06.139" v="60" actId="20577"/>
        <pc:sldMkLst>
          <pc:docMk/>
          <pc:sldMk cId="261465219" sldId="273"/>
        </pc:sldMkLst>
        <pc:spChg chg="mod">
          <ac:chgData name="De Bie Robin" userId="df72689a-5763-478a-818c-7f0fad22f12d" providerId="ADAL" clId="{77030AB6-06BA-4FE9-9EA2-9970CB10583F}" dt="2019-05-21T13:35:26.668" v="9" actId="20577"/>
          <ac:spMkLst>
            <pc:docMk/>
            <pc:sldMk cId="261465219" sldId="273"/>
            <ac:spMk id="2" creationId="{0C891DC1-750B-46FB-A9B1-17D6B2651E46}"/>
          </ac:spMkLst>
        </pc:spChg>
        <pc:spChg chg="mod">
          <ac:chgData name="De Bie Robin" userId="df72689a-5763-478a-818c-7f0fad22f12d" providerId="ADAL" clId="{77030AB6-06BA-4FE9-9EA2-9970CB10583F}" dt="2019-05-21T13:36:06.139" v="60" actId="20577"/>
          <ac:spMkLst>
            <pc:docMk/>
            <pc:sldMk cId="261465219" sldId="273"/>
            <ac:spMk id="3" creationId="{11F27811-70F1-4BEB-B07B-25C506A2AF4A}"/>
          </ac:spMkLst>
        </pc:spChg>
      </pc:sldChg>
      <pc:sldChg chg="modSp add modNotesTx">
        <pc:chgData name="De Bie Robin" userId="df72689a-5763-478a-818c-7f0fad22f12d" providerId="ADAL" clId="{77030AB6-06BA-4FE9-9EA2-9970CB10583F}" dt="2019-05-22T13:13:48.229" v="105" actId="20577"/>
        <pc:sldMkLst>
          <pc:docMk/>
          <pc:sldMk cId="1963490389" sldId="274"/>
        </pc:sldMkLst>
        <pc:spChg chg="mod">
          <ac:chgData name="De Bie Robin" userId="df72689a-5763-478a-818c-7f0fad22f12d" providerId="ADAL" clId="{77030AB6-06BA-4FE9-9EA2-9970CB10583F}" dt="2019-05-21T13:37:40.532" v="68" actId="20577"/>
          <ac:spMkLst>
            <pc:docMk/>
            <pc:sldMk cId="1963490389" sldId="274"/>
            <ac:spMk id="2" creationId="{94E3C77B-E0CE-4B90-8C28-5493FA2D7F13}"/>
          </ac:spMkLst>
        </pc:spChg>
        <pc:spChg chg="mod">
          <ac:chgData name="De Bie Robin" userId="df72689a-5763-478a-818c-7f0fad22f12d" providerId="ADAL" clId="{77030AB6-06BA-4FE9-9EA2-9970CB10583F}" dt="2019-05-21T13:37:51.473" v="69"/>
          <ac:spMkLst>
            <pc:docMk/>
            <pc:sldMk cId="1963490389" sldId="274"/>
            <ac:spMk id="3" creationId="{6815CECF-6276-480A-AF29-2F04061FB16E}"/>
          </ac:spMkLst>
        </pc:spChg>
      </pc:sldChg>
      <pc:sldChg chg="ord">
        <pc:chgData name="De Bie Robin" userId="df72689a-5763-478a-818c-7f0fad22f12d" providerId="ADAL" clId="{77030AB6-06BA-4FE9-9EA2-9970CB10583F}" dt="2019-05-22T13:19:39.143" v="131"/>
        <pc:sldMkLst>
          <pc:docMk/>
          <pc:sldMk cId="3175902355" sldId="275"/>
        </pc:sldMkLst>
      </pc:sldChg>
      <pc:sldChg chg="modNotesTx">
        <pc:chgData name="De Bie Robin" userId="df72689a-5763-478a-818c-7f0fad22f12d" providerId="ADAL" clId="{77030AB6-06BA-4FE9-9EA2-9970CB10583F}" dt="2019-05-22T13:17:32.298" v="121" actId="20577"/>
        <pc:sldMkLst>
          <pc:docMk/>
          <pc:sldMk cId="1771119638" sldId="281"/>
        </pc:sldMkLst>
      </pc:sldChg>
    </pc:docChg>
  </pc:docChgLst>
  <pc:docChgLst>
    <pc:chgData name="Vanloocke Wouter" userId="568f9c40-e1fa-4480-b6d5-ddb35000218e" providerId="ADAL" clId="{F47384B2-EAC6-436C-8744-7D8554B509AD}"/>
    <pc:docChg chg="custSel addSld delSld modSld">
      <pc:chgData name="Vanloocke Wouter" userId="568f9c40-e1fa-4480-b6d5-ddb35000218e" providerId="ADAL" clId="{F47384B2-EAC6-436C-8744-7D8554B509AD}" dt="2019-06-10T22:35:24.115" v="22" actId="20577"/>
      <pc:docMkLst>
        <pc:docMk/>
      </pc:docMkLst>
      <pc:sldChg chg="addSp delSp modSp modNotesTx">
        <pc:chgData name="Vanloocke Wouter" userId="568f9c40-e1fa-4480-b6d5-ddb35000218e" providerId="ADAL" clId="{F47384B2-EAC6-436C-8744-7D8554B509AD}" dt="2019-06-10T22:35:24.115" v="22" actId="20577"/>
        <pc:sldMkLst>
          <pc:docMk/>
          <pc:sldMk cId="261465219" sldId="273"/>
        </pc:sldMkLst>
        <pc:picChg chg="add mod modCrop">
          <ac:chgData name="Vanloocke Wouter" userId="568f9c40-e1fa-4480-b6d5-ddb35000218e" providerId="ADAL" clId="{F47384B2-EAC6-436C-8744-7D8554B509AD}" dt="2019-05-29T08:00:26.104" v="18" actId="1076"/>
          <ac:picMkLst>
            <pc:docMk/>
            <pc:sldMk cId="261465219" sldId="273"/>
            <ac:picMk id="5" creationId="{AC61ABBD-1D83-49C6-A10D-70A77F9DFBE8}"/>
          </ac:picMkLst>
        </pc:picChg>
        <pc:picChg chg="del">
          <ac:chgData name="Vanloocke Wouter" userId="568f9c40-e1fa-4480-b6d5-ddb35000218e" providerId="ADAL" clId="{F47384B2-EAC6-436C-8744-7D8554B509AD}" dt="2019-05-29T07:59:29.398" v="6" actId="478"/>
          <ac:picMkLst>
            <pc:docMk/>
            <pc:sldMk cId="261465219" sldId="273"/>
            <ac:picMk id="6" creationId="{05FCA6A6-A6E8-49D0-B648-BCD7BAE0ED63}"/>
          </ac:picMkLst>
        </pc:picChg>
      </pc:sldChg>
    </pc:docChg>
  </pc:docChgLst>
  <pc:docChgLst>
    <pc:chgData name="Vanloocke Wouter" userId="S::wouter.vanloocke@student.kdg.be::568f9c40-e1fa-4480-b6d5-ddb35000218e" providerId="AD" clId="Web-{26100FC0-8A26-4A9A-A564-094772C04EED}"/>
    <pc:docChg chg="addSld delSld modSld sldOrd modMainMaster">
      <pc:chgData name="Vanloocke Wouter" userId="S::wouter.vanloocke@student.kdg.be::568f9c40-e1fa-4480-b6d5-ddb35000218e" providerId="AD" clId="Web-{26100FC0-8A26-4A9A-A564-094772C04EED}" dt="2019-05-21T13:28:35.827" v="587"/>
      <pc:docMkLst>
        <pc:docMk/>
      </pc:docMkLst>
      <pc:sldChg chg="addSp delSp modSp new mod modTransition setBg">
        <pc:chgData name="Vanloocke Wouter" userId="S::wouter.vanloocke@student.kdg.be::568f9c40-e1fa-4480-b6d5-ddb35000218e" providerId="AD" clId="Web-{26100FC0-8A26-4A9A-A564-094772C04EED}" dt="2019-05-21T12:24:50.322" v="434"/>
        <pc:sldMkLst>
          <pc:docMk/>
          <pc:sldMk cId="2281254488" sldId="257"/>
        </pc:sldMkLst>
        <pc:spChg chg="add del">
          <ac:chgData name="Vanloocke Wouter" userId="S::wouter.vanloocke@student.kdg.be::568f9c40-e1fa-4480-b6d5-ddb35000218e" providerId="AD" clId="Web-{26100FC0-8A26-4A9A-A564-094772C04EED}" dt="2019-05-21T12:14:47.336" v="42"/>
          <ac:spMkLst>
            <pc:docMk/>
            <pc:sldMk cId="2281254488" sldId="257"/>
            <ac:spMk id="2" creationId="{CC14A76C-EFCE-43F3-B213-0A3C099FFAEE}"/>
          </ac:spMkLst>
        </pc:spChg>
        <pc:spChg chg="del">
          <ac:chgData name="Vanloocke Wouter" userId="S::wouter.vanloocke@student.kdg.be::568f9c40-e1fa-4480-b6d5-ddb35000218e" providerId="AD" clId="Web-{26100FC0-8A26-4A9A-A564-094772C04EED}" dt="2019-05-21T12:03:26.301" v="2"/>
          <ac:spMkLst>
            <pc:docMk/>
            <pc:sldMk cId="2281254488" sldId="257"/>
            <ac:spMk id="3" creationId="{D8FBEED5-E786-4FD1-96A8-3F8B1A858A72}"/>
          </ac:spMkLst>
        </pc:spChg>
        <pc:spChg chg="add del mod">
          <ac:chgData name="Vanloocke Wouter" userId="S::wouter.vanloocke@student.kdg.be::568f9c40-e1fa-4480-b6d5-ddb35000218e" providerId="AD" clId="Web-{26100FC0-8A26-4A9A-A564-094772C04EED}" dt="2019-05-21T12:06:29.697" v="14"/>
          <ac:spMkLst>
            <pc:docMk/>
            <pc:sldMk cId="2281254488" sldId="257"/>
            <ac:spMk id="7" creationId="{337E7862-C4CF-4AB2-921A-2120E387CACF}"/>
          </ac:spMkLst>
        </pc:spChg>
        <pc:spChg chg="add del mod">
          <ac:chgData name="Vanloocke Wouter" userId="S::wouter.vanloocke@student.kdg.be::568f9c40-e1fa-4480-b6d5-ddb35000218e" providerId="AD" clId="Web-{26100FC0-8A26-4A9A-A564-094772C04EED}" dt="2019-05-21T12:10:36.876" v="27"/>
          <ac:spMkLst>
            <pc:docMk/>
            <pc:sldMk cId="2281254488" sldId="257"/>
            <ac:spMk id="13" creationId="{2FEC47B9-CEE9-4B6A-9386-C4FC76CA8C90}"/>
          </ac:spMkLst>
        </pc:spChg>
        <pc:spChg chg="add mod">
          <ac:chgData name="Vanloocke Wouter" userId="S::wouter.vanloocke@student.kdg.be::568f9c40-e1fa-4480-b6d5-ddb35000218e" providerId="AD" clId="Web-{26100FC0-8A26-4A9A-A564-094772C04EED}" dt="2019-05-21T12:16:16.682" v="52"/>
          <ac:spMkLst>
            <pc:docMk/>
            <pc:sldMk cId="2281254488" sldId="257"/>
            <ac:spMk id="16" creationId="{DD288CA8-FBFF-4618-A495-5398A08066A9}"/>
          </ac:spMkLst>
        </pc:spChg>
        <pc:picChg chg="add del mod ord">
          <ac:chgData name="Vanloocke Wouter" userId="S::wouter.vanloocke@student.kdg.be::568f9c40-e1fa-4480-b6d5-ddb35000218e" providerId="AD" clId="Web-{26100FC0-8A26-4A9A-A564-094772C04EED}" dt="2019-05-21T12:05:55.196" v="8"/>
          <ac:picMkLst>
            <pc:docMk/>
            <pc:sldMk cId="2281254488" sldId="257"/>
            <ac:picMk id="4" creationId="{539479BC-D7AD-4952-B6DB-B7357A333231}"/>
          </ac:picMkLst>
        </pc:picChg>
        <pc:picChg chg="add del mod ord">
          <ac:chgData name="Vanloocke Wouter" userId="S::wouter.vanloocke@student.kdg.be::568f9c40-e1fa-4480-b6d5-ddb35000218e" providerId="AD" clId="Web-{26100FC0-8A26-4A9A-A564-094772C04EED}" dt="2019-05-21T12:06:12.947" v="12"/>
          <ac:picMkLst>
            <pc:docMk/>
            <pc:sldMk cId="2281254488" sldId="257"/>
            <ac:picMk id="8" creationId="{DF95D048-38EE-4538-83DC-DB513B924181}"/>
          </ac:picMkLst>
        </pc:picChg>
        <pc:picChg chg="add del mod ord">
          <ac:chgData name="Vanloocke Wouter" userId="S::wouter.vanloocke@student.kdg.be::568f9c40-e1fa-4480-b6d5-ddb35000218e" providerId="AD" clId="Web-{26100FC0-8A26-4A9A-A564-094772C04EED}" dt="2019-05-21T12:10:35.454" v="26"/>
          <ac:picMkLst>
            <pc:docMk/>
            <pc:sldMk cId="2281254488" sldId="257"/>
            <ac:picMk id="10" creationId="{527146F8-E831-4235-BA54-D8349B0EAD59}"/>
          </ac:picMkLst>
        </pc:picChg>
        <pc:picChg chg="add mod ord">
          <ac:chgData name="Vanloocke Wouter" userId="S::wouter.vanloocke@student.kdg.be::568f9c40-e1fa-4480-b6d5-ddb35000218e" providerId="AD" clId="Web-{26100FC0-8A26-4A9A-A564-094772C04EED}" dt="2019-05-21T12:15:15.524" v="46" actId="1076"/>
          <ac:picMkLst>
            <pc:docMk/>
            <pc:sldMk cId="2281254488" sldId="257"/>
            <ac:picMk id="14" creationId="{3A0102DF-FF86-4E58-9A71-29534C40A0F0}"/>
          </ac:picMkLst>
        </pc:picChg>
        <pc:picChg chg="add">
          <ac:chgData name="Vanloocke Wouter" userId="S::wouter.vanloocke@student.kdg.be::568f9c40-e1fa-4480-b6d5-ddb35000218e" providerId="AD" clId="Web-{26100FC0-8A26-4A9A-A564-094772C04EED}" dt="2019-05-21T12:24:50.322" v="434"/>
          <ac:picMkLst>
            <pc:docMk/>
            <pc:sldMk cId="2281254488" sldId="257"/>
            <ac:picMk id="18" creationId="{A2766A7D-5CC6-4C49-BA9A-D91D37D50082}"/>
          </ac:picMkLst>
        </pc:picChg>
      </pc:sldChg>
      <pc:sldChg chg="addSp delSp modSp new mod modTransition setBg">
        <pc:chgData name="Vanloocke Wouter" userId="S::wouter.vanloocke@student.kdg.be::568f9c40-e1fa-4480-b6d5-ddb35000218e" providerId="AD" clId="Web-{26100FC0-8A26-4A9A-A564-094772C04EED}" dt="2019-05-21T12:24:51.868" v="435"/>
        <pc:sldMkLst>
          <pc:docMk/>
          <pc:sldMk cId="2035397331" sldId="258"/>
        </pc:sldMkLst>
        <pc:spChg chg="del">
          <ac:chgData name="Vanloocke Wouter" userId="S::wouter.vanloocke@student.kdg.be::568f9c40-e1fa-4480-b6d5-ddb35000218e" providerId="AD" clId="Web-{26100FC0-8A26-4A9A-A564-094772C04EED}" dt="2019-05-21T12:14:42.304" v="41"/>
          <ac:spMkLst>
            <pc:docMk/>
            <pc:sldMk cId="2035397331" sldId="258"/>
            <ac:spMk id="2" creationId="{D72421F5-D8A9-4923-8CBA-4EF357F58F53}"/>
          </ac:spMkLst>
        </pc:spChg>
        <pc:spChg chg="del">
          <ac:chgData name="Vanloocke Wouter" userId="S::wouter.vanloocke@student.kdg.be::568f9c40-e1fa-4480-b6d5-ddb35000218e" providerId="AD" clId="Web-{26100FC0-8A26-4A9A-A564-094772C04EED}" dt="2019-05-21T12:03:35.801" v="3"/>
          <ac:spMkLst>
            <pc:docMk/>
            <pc:sldMk cId="2035397331" sldId="258"/>
            <ac:spMk id="3" creationId="{33AA36FD-27B0-4BBF-AD41-4123D2F8F3C8}"/>
          </ac:spMkLst>
        </pc:spChg>
        <pc:spChg chg="add del mod">
          <ac:chgData name="Vanloocke Wouter" userId="S::wouter.vanloocke@student.kdg.be::568f9c40-e1fa-4480-b6d5-ddb35000218e" providerId="AD" clId="Web-{26100FC0-8A26-4A9A-A564-094772C04EED}" dt="2019-05-21T12:06:26.775" v="13"/>
          <ac:spMkLst>
            <pc:docMk/>
            <pc:sldMk cId="2035397331" sldId="258"/>
            <ac:spMk id="7" creationId="{D80520A7-3AB2-4A71-9B56-5BA2CB5AC826}"/>
          </ac:spMkLst>
        </pc:spChg>
        <pc:spChg chg="add del mod">
          <ac:chgData name="Vanloocke Wouter" userId="S::wouter.vanloocke@student.kdg.be::568f9c40-e1fa-4480-b6d5-ddb35000218e" providerId="AD" clId="Web-{26100FC0-8A26-4A9A-A564-094772C04EED}" dt="2019-05-21T12:11:23.892" v="29"/>
          <ac:spMkLst>
            <pc:docMk/>
            <pc:sldMk cId="2035397331" sldId="258"/>
            <ac:spMk id="11" creationId="{4193FF6E-EE09-4464-8F71-D59AC7BAE10B}"/>
          </ac:spMkLst>
        </pc:spChg>
        <pc:picChg chg="add del mod ord">
          <ac:chgData name="Vanloocke Wouter" userId="S::wouter.vanloocke@student.kdg.be::568f9c40-e1fa-4480-b6d5-ddb35000218e" providerId="AD" clId="Web-{26100FC0-8A26-4A9A-A564-094772C04EED}" dt="2019-05-21T12:04:21.240" v="7"/>
          <ac:picMkLst>
            <pc:docMk/>
            <pc:sldMk cId="2035397331" sldId="258"/>
            <ac:picMk id="4" creationId="{30DAC852-231F-4A7B-8B66-C3B08FCE493C}"/>
          </ac:picMkLst>
        </pc:picChg>
        <pc:picChg chg="add del mod ord">
          <ac:chgData name="Vanloocke Wouter" userId="S::wouter.vanloocke@student.kdg.be::568f9c40-e1fa-4480-b6d5-ddb35000218e" providerId="AD" clId="Web-{26100FC0-8A26-4A9A-A564-094772C04EED}" dt="2019-05-21T12:10:40.063" v="28"/>
          <ac:picMkLst>
            <pc:docMk/>
            <pc:sldMk cId="2035397331" sldId="258"/>
            <ac:picMk id="8" creationId="{A44A6C03-AF94-48C7-9A6A-FC7A9F3CEC72}"/>
          </ac:picMkLst>
        </pc:picChg>
        <pc:picChg chg="add mod ord">
          <ac:chgData name="Vanloocke Wouter" userId="S::wouter.vanloocke@student.kdg.be::568f9c40-e1fa-4480-b6d5-ddb35000218e" providerId="AD" clId="Web-{26100FC0-8A26-4A9A-A564-094772C04EED}" dt="2019-05-21T12:15:46.493" v="50" actId="1076"/>
          <ac:picMkLst>
            <pc:docMk/>
            <pc:sldMk cId="2035397331" sldId="258"/>
            <ac:picMk id="12" creationId="{4DC243D7-0FF2-4CB7-994D-C5AF375A6BC9}"/>
          </ac:picMkLst>
        </pc:picChg>
        <pc:picChg chg="add">
          <ac:chgData name="Vanloocke Wouter" userId="S::wouter.vanloocke@student.kdg.be::568f9c40-e1fa-4480-b6d5-ddb35000218e" providerId="AD" clId="Web-{26100FC0-8A26-4A9A-A564-094772C04EED}" dt="2019-05-21T12:24:51.868" v="435"/>
          <ac:picMkLst>
            <pc:docMk/>
            <pc:sldMk cId="2035397331" sldId="258"/>
            <ac:picMk id="15" creationId="{07A77773-3041-45BD-BE63-9CF5769A5570}"/>
          </ac:picMkLst>
        </pc:picChg>
      </pc:sldChg>
      <pc:sldChg chg="addSp delSp modSp new">
        <pc:chgData name="Vanloocke Wouter" userId="S::wouter.vanloocke@student.kdg.be::568f9c40-e1fa-4480-b6d5-ddb35000218e" providerId="AD" clId="Web-{26100FC0-8A26-4A9A-A564-094772C04EED}" dt="2019-05-21T12:24:53.337" v="436"/>
        <pc:sldMkLst>
          <pc:docMk/>
          <pc:sldMk cId="3614069959" sldId="259"/>
        </pc:sldMkLst>
        <pc:spChg chg="mod">
          <ac:chgData name="Vanloocke Wouter" userId="S::wouter.vanloocke@student.kdg.be::568f9c40-e1fa-4480-b6d5-ddb35000218e" providerId="AD" clId="Web-{26100FC0-8A26-4A9A-A564-094772C04EED}" dt="2019-05-21T12:17:14.683" v="56" actId="20577"/>
          <ac:spMkLst>
            <pc:docMk/>
            <pc:sldMk cId="3614069959" sldId="259"/>
            <ac:spMk id="2" creationId="{E3A9FDE5-FEFC-4475-A447-2F6885BB491D}"/>
          </ac:spMkLst>
        </pc:spChg>
        <pc:spChg chg="del">
          <ac:chgData name="Vanloocke Wouter" userId="S::wouter.vanloocke@student.kdg.be::568f9c40-e1fa-4480-b6d5-ddb35000218e" providerId="AD" clId="Web-{26100FC0-8A26-4A9A-A564-094772C04EED}" dt="2019-05-21T12:17:23.731" v="59"/>
          <ac:spMkLst>
            <pc:docMk/>
            <pc:sldMk cId="3614069959" sldId="259"/>
            <ac:spMk id="3" creationId="{EF5C42BF-7ECE-4AA0-A015-1D31DFBC3258}"/>
          </ac:spMkLst>
        </pc:spChg>
        <pc:spChg chg="add mod">
          <ac:chgData name="Vanloocke Wouter" userId="S::wouter.vanloocke@student.kdg.be::568f9c40-e1fa-4480-b6d5-ddb35000218e" providerId="AD" clId="Web-{26100FC0-8A26-4A9A-A564-094772C04EED}" dt="2019-05-21T12:16:23.026" v="55"/>
          <ac:spMkLst>
            <pc:docMk/>
            <pc:sldMk cId="3614069959" sldId="259"/>
            <ac:spMk id="4" creationId="{59353438-A406-4AE2-B0B9-6B7665C46673}"/>
          </ac:spMkLst>
        </pc:spChg>
        <pc:picChg chg="add mod ord">
          <ac:chgData name="Vanloocke Wouter" userId="S::wouter.vanloocke@student.kdg.be::568f9c40-e1fa-4480-b6d5-ddb35000218e" providerId="AD" clId="Web-{26100FC0-8A26-4A9A-A564-094772C04EED}" dt="2019-05-21T12:17:41.325" v="61" actId="1076"/>
          <ac:picMkLst>
            <pc:docMk/>
            <pc:sldMk cId="3614069959" sldId="259"/>
            <ac:picMk id="5" creationId="{50096178-9249-4DAC-9FCB-E3529484D214}"/>
          </ac:picMkLst>
        </pc:picChg>
        <pc:picChg chg="add">
          <ac:chgData name="Vanloocke Wouter" userId="S::wouter.vanloocke@student.kdg.be::568f9c40-e1fa-4480-b6d5-ddb35000218e" providerId="AD" clId="Web-{26100FC0-8A26-4A9A-A564-094772C04EED}" dt="2019-05-21T12:24:53.337" v="436"/>
          <ac:picMkLst>
            <pc:docMk/>
            <pc:sldMk cId="3614069959" sldId="259"/>
            <ac:picMk id="8" creationId="{4406C3C4-1889-4576-B5A4-AA4F34EF90C8}"/>
          </ac:picMkLst>
        </pc:picChg>
      </pc:sldChg>
      <pc:sldChg chg="addSp modSp new ord">
        <pc:chgData name="Vanloocke Wouter" userId="S::wouter.vanloocke@student.kdg.be::568f9c40-e1fa-4480-b6d5-ddb35000218e" providerId="AD" clId="Web-{26100FC0-8A26-4A9A-A564-094772C04EED}" dt="2019-05-21T12:24:45.493" v="432"/>
        <pc:sldMkLst>
          <pc:docMk/>
          <pc:sldMk cId="2624597167" sldId="260"/>
        </pc:sldMkLst>
        <pc:spChg chg="mod">
          <ac:chgData name="Vanloocke Wouter" userId="S::wouter.vanloocke@student.kdg.be::568f9c40-e1fa-4480-b6d5-ddb35000218e" providerId="AD" clId="Web-{26100FC0-8A26-4A9A-A564-094772C04EED}" dt="2019-05-21T12:20:48.080" v="185" actId="20577"/>
          <ac:spMkLst>
            <pc:docMk/>
            <pc:sldMk cId="2624597167" sldId="260"/>
            <ac:spMk id="2" creationId="{29ADDA97-2727-4728-9565-08DB39A1CABD}"/>
          </ac:spMkLst>
        </pc:spChg>
        <pc:spChg chg="mod">
          <ac:chgData name="Vanloocke Wouter" userId="S::wouter.vanloocke@student.kdg.be::568f9c40-e1fa-4480-b6d5-ddb35000218e" providerId="AD" clId="Web-{26100FC0-8A26-4A9A-A564-094772C04EED}" dt="2019-05-21T12:21:45.488" v="229" actId="20577"/>
          <ac:spMkLst>
            <pc:docMk/>
            <pc:sldMk cId="2624597167" sldId="260"/>
            <ac:spMk id="3" creationId="{1D9582FB-37C4-445B-98B1-115AA8754F4D}"/>
          </ac:spMkLst>
        </pc:spChg>
        <pc:picChg chg="add">
          <ac:chgData name="Vanloocke Wouter" userId="S::wouter.vanloocke@student.kdg.be::568f9c40-e1fa-4480-b6d5-ddb35000218e" providerId="AD" clId="Web-{26100FC0-8A26-4A9A-A564-094772C04EED}" dt="2019-05-21T12:24:45.493" v="432"/>
          <ac:picMkLst>
            <pc:docMk/>
            <pc:sldMk cId="2624597167" sldId="260"/>
            <ac:picMk id="5" creationId="{0BC2636D-C400-49A0-BF1C-7AD0A7659854}"/>
          </ac:picMkLst>
        </pc:picChg>
      </pc:sldChg>
      <pc:sldChg chg="addSp delSp modSp new mod ord setBg">
        <pc:chgData name="Vanloocke Wouter" userId="S::wouter.vanloocke@student.kdg.be::568f9c40-e1fa-4480-b6d5-ddb35000218e" providerId="AD" clId="Web-{26100FC0-8A26-4A9A-A564-094772C04EED}" dt="2019-05-21T12:25:07.587" v="437"/>
        <pc:sldMkLst>
          <pc:docMk/>
          <pc:sldMk cId="1600424601" sldId="264"/>
        </pc:sldMkLst>
        <pc:spChg chg="mod">
          <ac:chgData name="Vanloocke Wouter" userId="S::wouter.vanloocke@student.kdg.be::568f9c40-e1fa-4480-b6d5-ddb35000218e" providerId="AD" clId="Web-{26100FC0-8A26-4A9A-A564-094772C04EED}" dt="2019-05-21T12:25:07.587" v="437"/>
          <ac:spMkLst>
            <pc:docMk/>
            <pc:sldMk cId="1600424601" sldId="264"/>
            <ac:spMk id="2" creationId="{8C85797C-FABD-4553-90A1-FA7709BB53B2}"/>
          </ac:spMkLst>
        </pc:spChg>
        <pc:spChg chg="del">
          <ac:chgData name="Vanloocke Wouter" userId="S::wouter.vanloocke@student.kdg.be::568f9c40-e1fa-4480-b6d5-ddb35000218e" providerId="AD" clId="Web-{26100FC0-8A26-4A9A-A564-094772C04EED}" dt="2019-05-21T12:18:02.529" v="68"/>
          <ac:spMkLst>
            <pc:docMk/>
            <pc:sldMk cId="1600424601" sldId="264"/>
            <ac:spMk id="3" creationId="{A648260B-51E3-4F89-8BB6-4A19E33357CE}"/>
          </ac:spMkLst>
        </pc:spChg>
        <pc:spChg chg="add mod">
          <ac:chgData name="Vanloocke Wouter" userId="S::wouter.vanloocke@student.kdg.be::568f9c40-e1fa-4480-b6d5-ddb35000218e" providerId="AD" clId="Web-{26100FC0-8A26-4A9A-A564-094772C04EED}" dt="2019-05-21T12:25:07.587" v="437"/>
          <ac:spMkLst>
            <pc:docMk/>
            <pc:sldMk cId="1600424601" sldId="264"/>
            <ac:spMk id="9" creationId="{9A2AEC20-4A00-4998-9789-CF0E23B3A449}"/>
          </ac:spMkLst>
        </pc:spChg>
        <pc:spChg chg="add del">
          <ac:chgData name="Vanloocke Wouter" userId="S::wouter.vanloocke@student.kdg.be::568f9c40-e1fa-4480-b6d5-ddb35000218e" providerId="AD" clId="Web-{26100FC0-8A26-4A9A-A564-094772C04EED}" dt="2019-05-21T12:25:07.587" v="437"/>
          <ac:spMkLst>
            <pc:docMk/>
            <pc:sldMk cId="1600424601" sldId="264"/>
            <ac:spMk id="12" creationId="{C607803A-4E99-444E-94F7-8785CDDF5849}"/>
          </ac:spMkLst>
        </pc:spChg>
        <pc:spChg chg="add del">
          <ac:chgData name="Vanloocke Wouter" userId="S::wouter.vanloocke@student.kdg.be::568f9c40-e1fa-4480-b6d5-ddb35000218e" providerId="AD" clId="Web-{26100FC0-8A26-4A9A-A564-094772C04EED}" dt="2019-05-21T12:25:07.587" v="437"/>
          <ac:spMkLst>
            <pc:docMk/>
            <pc:sldMk cId="1600424601" sldId="264"/>
            <ac:spMk id="14" creationId="{2989BE6A-C309-418E-8ADD-1616A980570D}"/>
          </ac:spMkLst>
        </pc:spChg>
        <pc:spChg chg="add">
          <ac:chgData name="Vanloocke Wouter" userId="S::wouter.vanloocke@student.kdg.be::568f9c40-e1fa-4480-b6d5-ddb35000218e" providerId="AD" clId="Web-{26100FC0-8A26-4A9A-A564-094772C04EED}" dt="2019-05-21T12:25:07.587" v="437"/>
          <ac:spMkLst>
            <pc:docMk/>
            <pc:sldMk cId="1600424601" sldId="264"/>
            <ac:spMk id="19" creationId="{EC7FF834-B204-4967-8D47-8BB36EAF0EF5}"/>
          </ac:spMkLst>
        </pc:spChg>
        <pc:spChg chg="add">
          <ac:chgData name="Vanloocke Wouter" userId="S::wouter.vanloocke@student.kdg.be::568f9c40-e1fa-4480-b6d5-ddb35000218e" providerId="AD" clId="Web-{26100FC0-8A26-4A9A-A564-094772C04EED}" dt="2019-05-21T12:25:07.587" v="437"/>
          <ac:spMkLst>
            <pc:docMk/>
            <pc:sldMk cId="1600424601" sldId="264"/>
            <ac:spMk id="21" creationId="{F780A22D-61EA-43E3-BD94-3E39CF902160}"/>
          </ac:spMkLst>
        </pc:spChg>
        <pc:picChg chg="add del mod ord">
          <ac:chgData name="Vanloocke Wouter" userId="S::wouter.vanloocke@student.kdg.be::568f9c40-e1fa-4480-b6d5-ddb35000218e" providerId="AD" clId="Web-{26100FC0-8A26-4A9A-A564-094772C04EED}" dt="2019-05-21T12:19:03.187" v="112"/>
          <ac:picMkLst>
            <pc:docMk/>
            <pc:sldMk cId="1600424601" sldId="264"/>
            <ac:picMk id="4" creationId="{BF41CAF9-7973-4B56-B7C3-18981E797FB2}"/>
          </ac:picMkLst>
        </pc:picChg>
        <pc:picChg chg="add mod">
          <ac:chgData name="Vanloocke Wouter" userId="S::wouter.vanloocke@student.kdg.be::568f9c40-e1fa-4480-b6d5-ddb35000218e" providerId="AD" clId="Web-{26100FC0-8A26-4A9A-A564-094772C04EED}" dt="2019-05-21T12:25:07.587" v="437"/>
          <ac:picMkLst>
            <pc:docMk/>
            <pc:sldMk cId="1600424601" sldId="264"/>
            <ac:picMk id="7" creationId="{BF41CAF9-7973-4B56-B7C3-18981E797FB2}"/>
          </ac:picMkLst>
        </pc:picChg>
      </pc:sldChg>
      <pc:sldChg chg="addSp modSp new">
        <pc:chgData name="Vanloocke Wouter" userId="S::wouter.vanloocke@student.kdg.be::568f9c40-e1fa-4480-b6d5-ddb35000218e" providerId="AD" clId="Web-{26100FC0-8A26-4A9A-A564-094772C04EED}" dt="2019-05-21T12:24:47.633" v="433"/>
        <pc:sldMkLst>
          <pc:docMk/>
          <pc:sldMk cId="3031012266" sldId="265"/>
        </pc:sldMkLst>
        <pc:spChg chg="mod">
          <ac:chgData name="Vanloocke Wouter" userId="S::wouter.vanloocke@student.kdg.be::568f9c40-e1fa-4480-b6d5-ddb35000218e" providerId="AD" clId="Web-{26100FC0-8A26-4A9A-A564-094772C04EED}" dt="2019-05-21T12:22:18.286" v="259" actId="20577"/>
          <ac:spMkLst>
            <pc:docMk/>
            <pc:sldMk cId="3031012266" sldId="265"/>
            <ac:spMk id="2" creationId="{4436605D-B3AA-4684-B587-AEE553CB5261}"/>
          </ac:spMkLst>
        </pc:spChg>
        <pc:spChg chg="mod">
          <ac:chgData name="Vanloocke Wouter" userId="S::wouter.vanloocke@student.kdg.be::568f9c40-e1fa-4480-b6d5-ddb35000218e" providerId="AD" clId="Web-{26100FC0-8A26-4A9A-A564-094772C04EED}" dt="2019-05-21T12:23:32.319" v="393" actId="20577"/>
          <ac:spMkLst>
            <pc:docMk/>
            <pc:sldMk cId="3031012266" sldId="265"/>
            <ac:spMk id="3" creationId="{C8660866-9410-4FB6-8921-67171E8C438B}"/>
          </ac:spMkLst>
        </pc:spChg>
        <pc:picChg chg="add">
          <ac:chgData name="Vanloocke Wouter" userId="S::wouter.vanloocke@student.kdg.be::568f9c40-e1fa-4480-b6d5-ddb35000218e" providerId="AD" clId="Web-{26100FC0-8A26-4A9A-A564-094772C04EED}" dt="2019-05-21T12:24:47.633" v="433"/>
          <ac:picMkLst>
            <pc:docMk/>
            <pc:sldMk cId="3031012266" sldId="265"/>
            <ac:picMk id="5" creationId="{76F69085-958B-4053-873E-8D3ED706D36B}"/>
          </ac:picMkLst>
        </pc:picChg>
      </pc:sldChg>
      <pc:sldChg chg="addSp delSp modSp new">
        <pc:chgData name="Vanloocke Wouter" userId="S::wouter.vanloocke@student.kdg.be::568f9c40-e1fa-4480-b6d5-ddb35000218e" providerId="AD" clId="Web-{26100FC0-8A26-4A9A-A564-094772C04EED}" dt="2019-05-21T12:24:42.180" v="431" actId="1076"/>
        <pc:sldMkLst>
          <pc:docMk/>
          <pc:sldMk cId="4205447685" sldId="266"/>
        </pc:sldMkLst>
        <pc:spChg chg="mod">
          <ac:chgData name="Vanloocke Wouter" userId="S::wouter.vanloocke@student.kdg.be::568f9c40-e1fa-4480-b6d5-ddb35000218e" providerId="AD" clId="Web-{26100FC0-8A26-4A9A-A564-094772C04EED}" dt="2019-05-21T12:24:00.585" v="419" actId="20577"/>
          <ac:spMkLst>
            <pc:docMk/>
            <pc:sldMk cId="4205447685" sldId="266"/>
            <ac:spMk id="2" creationId="{D47CADCF-86DB-476C-8845-DBBAB2C45E04}"/>
          </ac:spMkLst>
        </pc:spChg>
        <pc:spChg chg="mod">
          <ac:chgData name="Vanloocke Wouter" userId="S::wouter.vanloocke@student.kdg.be::568f9c40-e1fa-4480-b6d5-ddb35000218e" providerId="AD" clId="Web-{26100FC0-8A26-4A9A-A564-094772C04EED}" dt="2019-05-21T12:24:08.320" v="423" actId="20577"/>
          <ac:spMkLst>
            <pc:docMk/>
            <pc:sldMk cId="4205447685" sldId="266"/>
            <ac:spMk id="3" creationId="{E2B3D5D0-34A2-4A13-9CAF-D328A3EB42E4}"/>
          </ac:spMkLst>
        </pc:spChg>
        <pc:picChg chg="add del mod">
          <ac:chgData name="Vanloocke Wouter" userId="S::wouter.vanloocke@student.kdg.be::568f9c40-e1fa-4480-b6d5-ddb35000218e" providerId="AD" clId="Web-{26100FC0-8A26-4A9A-A564-094772C04EED}" dt="2019-05-21T12:24:36.867" v="429"/>
          <ac:picMkLst>
            <pc:docMk/>
            <pc:sldMk cId="4205447685" sldId="266"/>
            <ac:picMk id="4" creationId="{4ED10428-0279-4A24-A2F9-227AD91AB0B2}"/>
          </ac:picMkLst>
        </pc:picChg>
        <pc:picChg chg="add mod">
          <ac:chgData name="Vanloocke Wouter" userId="S::wouter.vanloocke@student.kdg.be::568f9c40-e1fa-4480-b6d5-ddb35000218e" providerId="AD" clId="Web-{26100FC0-8A26-4A9A-A564-094772C04EED}" dt="2019-05-21T12:24:42.180" v="431" actId="1076"/>
          <ac:picMkLst>
            <pc:docMk/>
            <pc:sldMk cId="4205447685" sldId="266"/>
            <ac:picMk id="6" creationId="{6DAF6EBD-EFF3-48BD-BA93-3AABFA89D06C}"/>
          </ac:picMkLst>
        </pc:picChg>
      </pc:sldChg>
      <pc:sldChg chg="addSp delSp modSp new">
        <pc:chgData name="Vanloocke Wouter" userId="S::wouter.vanloocke@student.kdg.be::568f9c40-e1fa-4480-b6d5-ddb35000218e" providerId="AD" clId="Web-{26100FC0-8A26-4A9A-A564-094772C04EED}" dt="2019-05-21T13:27:02.077" v="569"/>
        <pc:sldMkLst>
          <pc:docMk/>
          <pc:sldMk cId="120666120" sldId="267"/>
        </pc:sldMkLst>
        <pc:spChg chg="mod">
          <ac:chgData name="Vanloocke Wouter" userId="S::wouter.vanloocke@student.kdg.be::568f9c40-e1fa-4480-b6d5-ddb35000218e" providerId="AD" clId="Web-{26100FC0-8A26-4A9A-A564-094772C04EED}" dt="2019-05-21T12:25:55.167" v="452" actId="20577"/>
          <ac:spMkLst>
            <pc:docMk/>
            <pc:sldMk cId="120666120" sldId="267"/>
            <ac:spMk id="2" creationId="{14AD500D-87D2-4790-9353-76C5C6552453}"/>
          </ac:spMkLst>
        </pc:spChg>
        <pc:spChg chg="mod">
          <ac:chgData name="Vanloocke Wouter" userId="S::wouter.vanloocke@student.kdg.be::568f9c40-e1fa-4480-b6d5-ddb35000218e" providerId="AD" clId="Web-{26100FC0-8A26-4A9A-A564-094772C04EED}" dt="2019-05-21T12:26:16.824" v="459" actId="20577"/>
          <ac:spMkLst>
            <pc:docMk/>
            <pc:sldMk cId="120666120" sldId="267"/>
            <ac:spMk id="3" creationId="{24EA2F71-5AB5-440C-9F8D-A57BD530DBB8}"/>
          </ac:spMkLst>
        </pc:spChg>
        <pc:spChg chg="add del mod">
          <ac:chgData name="Vanloocke Wouter" userId="S::wouter.vanloocke@student.kdg.be::568f9c40-e1fa-4480-b6d5-ddb35000218e" providerId="AD" clId="Web-{26100FC0-8A26-4A9A-A564-094772C04EED}" dt="2019-05-21T12:36:45.685" v="489"/>
          <ac:spMkLst>
            <pc:docMk/>
            <pc:sldMk cId="120666120" sldId="267"/>
            <ac:spMk id="10" creationId="{4FD9AF36-8792-46E1-82F4-7BF047654657}"/>
          </ac:spMkLst>
        </pc:spChg>
        <pc:picChg chg="add del mod">
          <ac:chgData name="Vanloocke Wouter" userId="S::wouter.vanloocke@student.kdg.be::568f9c40-e1fa-4480-b6d5-ddb35000218e" providerId="AD" clId="Web-{26100FC0-8A26-4A9A-A564-094772C04EED}" dt="2019-05-21T12:26:25.402" v="465"/>
          <ac:picMkLst>
            <pc:docMk/>
            <pc:sldMk cId="120666120" sldId="267"/>
            <ac:picMk id="4" creationId="{5AC93427-5DA3-44FE-8C4A-806F8A6A1795}"/>
          </ac:picMkLst>
        </pc:picChg>
        <pc:picChg chg="add">
          <ac:chgData name="Vanloocke Wouter" userId="S::wouter.vanloocke@student.kdg.be::568f9c40-e1fa-4480-b6d5-ddb35000218e" providerId="AD" clId="Web-{26100FC0-8A26-4A9A-A564-094772C04EED}" dt="2019-05-21T13:27:02.077" v="569"/>
          <ac:picMkLst>
            <pc:docMk/>
            <pc:sldMk cId="120666120" sldId="267"/>
            <ac:picMk id="4" creationId="{C77AF950-89C4-46E8-975D-68456C8841DB}"/>
          </ac:picMkLst>
        </pc:picChg>
        <pc:picChg chg="add del mod">
          <ac:chgData name="Vanloocke Wouter" userId="S::wouter.vanloocke@student.kdg.be::568f9c40-e1fa-4480-b6d5-ddb35000218e" providerId="AD" clId="Web-{26100FC0-8A26-4A9A-A564-094772C04EED}" dt="2019-05-21T12:30:25.205" v="475"/>
          <ac:picMkLst>
            <pc:docMk/>
            <pc:sldMk cId="120666120" sldId="267"/>
            <ac:picMk id="6" creationId="{8B226A3D-3417-49D7-B617-451549BC04F6}"/>
          </ac:picMkLst>
        </pc:picChg>
        <pc:picChg chg="add del mod">
          <ac:chgData name="Vanloocke Wouter" userId="S::wouter.vanloocke@student.kdg.be::568f9c40-e1fa-4480-b6d5-ddb35000218e" providerId="AD" clId="Web-{26100FC0-8A26-4A9A-A564-094772C04EED}" dt="2019-05-21T12:33:31.882" v="485"/>
          <ac:picMkLst>
            <pc:docMk/>
            <pc:sldMk cId="120666120" sldId="267"/>
            <ac:picMk id="8" creationId="{0ED61957-BF33-41A2-9142-6E8ACBCFD8BE}"/>
          </ac:picMkLst>
        </pc:picChg>
        <pc:picChg chg="add mod">
          <ac:chgData name="Vanloocke Wouter" userId="S::wouter.vanloocke@student.kdg.be::568f9c40-e1fa-4480-b6d5-ddb35000218e" providerId="AD" clId="Web-{26100FC0-8A26-4A9A-A564-094772C04EED}" dt="2019-05-21T12:37:08.373" v="495" actId="1076"/>
          <ac:picMkLst>
            <pc:docMk/>
            <pc:sldMk cId="120666120" sldId="267"/>
            <ac:picMk id="11" creationId="{EBDCE1B2-E15A-41EC-BAE5-E9C1C19349D8}"/>
          </ac:picMkLst>
        </pc:picChg>
      </pc:sldChg>
      <pc:sldChg chg="addSp delSp modSp new mod setBg setClrOvrMap">
        <pc:chgData name="Vanloocke Wouter" userId="S::wouter.vanloocke@student.kdg.be::568f9c40-e1fa-4480-b6d5-ddb35000218e" providerId="AD" clId="Web-{26100FC0-8A26-4A9A-A564-094772C04EED}" dt="2019-05-21T13:28:14.999" v="584" actId="1076"/>
        <pc:sldMkLst>
          <pc:docMk/>
          <pc:sldMk cId="2900421973" sldId="268"/>
        </pc:sldMkLst>
        <pc:spChg chg="mod">
          <ac:chgData name="Vanloocke Wouter" userId="S::wouter.vanloocke@student.kdg.be::568f9c40-e1fa-4480-b6d5-ddb35000218e" providerId="AD" clId="Web-{26100FC0-8A26-4A9A-A564-094772C04EED}" dt="2019-05-21T13:27:58.077" v="578"/>
          <ac:spMkLst>
            <pc:docMk/>
            <pc:sldMk cId="2900421973" sldId="268"/>
            <ac:spMk id="2" creationId="{5E2A523A-8BE0-4BA0-9BF8-B104D8923F72}"/>
          </ac:spMkLst>
        </pc:spChg>
        <pc:spChg chg="mod ord">
          <ac:chgData name="Vanloocke Wouter" userId="S::wouter.vanloocke@student.kdg.be::568f9c40-e1fa-4480-b6d5-ddb35000218e" providerId="AD" clId="Web-{26100FC0-8A26-4A9A-A564-094772C04EED}" dt="2019-05-21T13:27:58.077" v="578"/>
          <ac:spMkLst>
            <pc:docMk/>
            <pc:sldMk cId="2900421973" sldId="268"/>
            <ac:spMk id="3" creationId="{9E967F05-48CC-4DBA-BEFC-818C5CE650FC}"/>
          </ac:spMkLst>
        </pc:spChg>
        <pc:spChg chg="add del">
          <ac:chgData name="Vanloocke Wouter" userId="S::wouter.vanloocke@student.kdg.be::568f9c40-e1fa-4480-b6d5-ddb35000218e" providerId="AD" clId="Web-{26100FC0-8A26-4A9A-A564-094772C04EED}" dt="2019-05-21T13:27:47.248" v="574"/>
          <ac:spMkLst>
            <pc:docMk/>
            <pc:sldMk cId="2900421973" sldId="268"/>
            <ac:spMk id="13" creationId="{799A8B4F-0FED-46C0-9186-5A8E116D8744}"/>
          </ac:spMkLst>
        </pc:spChg>
        <pc:spChg chg="add del">
          <ac:chgData name="Vanloocke Wouter" userId="S::wouter.vanloocke@student.kdg.be::568f9c40-e1fa-4480-b6d5-ddb35000218e" providerId="AD" clId="Web-{26100FC0-8A26-4A9A-A564-094772C04EED}" dt="2019-05-21T13:27:49.702" v="576"/>
          <ac:spMkLst>
            <pc:docMk/>
            <pc:sldMk cId="2900421973" sldId="268"/>
            <ac:spMk id="15" creationId="{C99A8FB7-A79B-4BC9-9D56-B79587F6AA3E}"/>
          </ac:spMkLst>
        </pc:spChg>
        <pc:spChg chg="add del">
          <ac:chgData name="Vanloocke Wouter" userId="S::wouter.vanloocke@student.kdg.be::568f9c40-e1fa-4480-b6d5-ddb35000218e" providerId="AD" clId="Web-{26100FC0-8A26-4A9A-A564-094772C04EED}" dt="2019-05-21T13:27:36.405" v="572"/>
          <ac:spMkLst>
            <pc:docMk/>
            <pc:sldMk cId="2900421973" sldId="268"/>
            <ac:spMk id="16" creationId="{BBDB9CBB-F581-4208-9C34-D4E8577A9C01}"/>
          </ac:spMkLst>
        </pc:spChg>
        <pc:spChg chg="add del">
          <ac:chgData name="Vanloocke Wouter" userId="S::wouter.vanloocke@student.kdg.be::568f9c40-e1fa-4480-b6d5-ddb35000218e" providerId="AD" clId="Web-{26100FC0-8A26-4A9A-A564-094772C04EED}" dt="2019-05-21T13:27:49.702" v="576"/>
          <ac:spMkLst>
            <pc:docMk/>
            <pc:sldMk cId="2900421973" sldId="268"/>
            <ac:spMk id="17" creationId="{B23893E2-3349-46D7-A7AA-B9E447957FB1}"/>
          </ac:spMkLst>
        </pc:spChg>
        <pc:spChg chg="add del">
          <ac:chgData name="Vanloocke Wouter" userId="S::wouter.vanloocke@student.kdg.be::568f9c40-e1fa-4480-b6d5-ddb35000218e" providerId="AD" clId="Web-{26100FC0-8A26-4A9A-A564-094772C04EED}" dt="2019-05-21T13:27:36.405" v="572"/>
          <ac:spMkLst>
            <pc:docMk/>
            <pc:sldMk cId="2900421973" sldId="268"/>
            <ac:spMk id="18" creationId="{F8F2DBF4-5F7B-457C-98A0-0337482F2113}"/>
          </ac:spMkLst>
        </pc:spChg>
        <pc:spChg chg="add del">
          <ac:chgData name="Vanloocke Wouter" userId="S::wouter.vanloocke@student.kdg.be::568f9c40-e1fa-4480-b6d5-ddb35000218e" providerId="AD" clId="Web-{26100FC0-8A26-4A9A-A564-094772C04EED}" dt="2019-05-21T13:27:49.702" v="576"/>
          <ac:spMkLst>
            <pc:docMk/>
            <pc:sldMk cId="2900421973" sldId="268"/>
            <ac:spMk id="19" creationId="{2B7592FE-10D1-4664-B623-353F47C8DF7F}"/>
          </ac:spMkLst>
        </pc:spChg>
        <pc:spChg chg="add del">
          <ac:chgData name="Vanloocke Wouter" userId="S::wouter.vanloocke@student.kdg.be::568f9c40-e1fa-4480-b6d5-ddb35000218e" providerId="AD" clId="Web-{26100FC0-8A26-4A9A-A564-094772C04EED}" dt="2019-05-21T13:27:47.248" v="574"/>
          <ac:spMkLst>
            <pc:docMk/>
            <pc:sldMk cId="2900421973" sldId="268"/>
            <ac:spMk id="20" creationId="{38A69B74-22E3-47CC-823F-18BE7930C814}"/>
          </ac:spMkLst>
        </pc:spChg>
        <pc:spChg chg="add del">
          <ac:chgData name="Vanloocke Wouter" userId="S::wouter.vanloocke@student.kdg.be::568f9c40-e1fa-4480-b6d5-ddb35000218e" providerId="AD" clId="Web-{26100FC0-8A26-4A9A-A564-094772C04EED}" dt="2019-05-21T13:27:58.077" v="578"/>
          <ac:spMkLst>
            <pc:docMk/>
            <pc:sldMk cId="2900421973" sldId="268"/>
            <ac:spMk id="21" creationId="{1E2E0AFE-704B-4CB8-AB9D-D44727875966}"/>
          </ac:spMkLst>
        </pc:spChg>
        <pc:spChg chg="add del">
          <ac:chgData name="Vanloocke Wouter" userId="S::wouter.vanloocke@student.kdg.be::568f9c40-e1fa-4480-b6d5-ddb35000218e" providerId="AD" clId="Web-{26100FC0-8A26-4A9A-A564-094772C04EED}" dt="2019-05-21T13:27:47.248" v="574"/>
          <ac:spMkLst>
            <pc:docMk/>
            <pc:sldMk cId="2900421973" sldId="268"/>
            <ac:spMk id="22" creationId="{1778637B-5DB8-4A75-B2E6-FC2B1BB9A7DB}"/>
          </ac:spMkLst>
        </pc:spChg>
        <pc:spChg chg="add del">
          <ac:chgData name="Vanloocke Wouter" userId="S::wouter.vanloocke@student.kdg.be::568f9c40-e1fa-4480-b6d5-ddb35000218e" providerId="AD" clId="Web-{26100FC0-8A26-4A9A-A564-094772C04EED}" dt="2019-05-21T13:27:47.248" v="574"/>
          <ac:spMkLst>
            <pc:docMk/>
            <pc:sldMk cId="2900421973" sldId="268"/>
            <ac:spMk id="24" creationId="{0035A30C-45F3-4EFB-B2E8-6E2A11843D39}"/>
          </ac:spMkLst>
        </pc:spChg>
        <pc:picChg chg="add mod ord">
          <ac:chgData name="Vanloocke Wouter" userId="S::wouter.vanloocke@student.kdg.be::568f9c40-e1fa-4480-b6d5-ddb35000218e" providerId="AD" clId="Web-{26100FC0-8A26-4A9A-A564-094772C04EED}" dt="2019-05-21T13:28:14.999" v="584" actId="1076"/>
          <ac:picMkLst>
            <pc:docMk/>
            <pc:sldMk cId="2900421973" sldId="268"/>
            <ac:picMk id="4" creationId="{FDA36BAC-05B6-4D59-96FE-8F3318A018D9}"/>
          </ac:picMkLst>
        </pc:picChg>
        <pc:picChg chg="add mod ord">
          <ac:chgData name="Vanloocke Wouter" userId="S::wouter.vanloocke@student.kdg.be::568f9c40-e1fa-4480-b6d5-ddb35000218e" providerId="AD" clId="Web-{26100FC0-8A26-4A9A-A564-094772C04EED}" dt="2019-05-21T13:28:10.202" v="582" actId="1076"/>
          <ac:picMkLst>
            <pc:docMk/>
            <pc:sldMk cId="2900421973" sldId="268"/>
            <ac:picMk id="6" creationId="{D13FEC84-CF73-44EC-8B6D-5693AE4771FC}"/>
          </ac:picMkLst>
        </pc:picChg>
        <pc:picChg chg="add mod ord">
          <ac:chgData name="Vanloocke Wouter" userId="S::wouter.vanloocke@student.kdg.be::568f9c40-e1fa-4480-b6d5-ddb35000218e" providerId="AD" clId="Web-{26100FC0-8A26-4A9A-A564-094772C04EED}" dt="2019-05-21T13:28:13.311" v="583" actId="1076"/>
          <ac:picMkLst>
            <pc:docMk/>
            <pc:sldMk cId="2900421973" sldId="268"/>
            <ac:picMk id="8" creationId="{86DA6316-6C21-43B0-9F47-3385492C8707}"/>
          </ac:picMkLst>
        </pc:picChg>
        <pc:picChg chg="add del">
          <ac:chgData name="Vanloocke Wouter" userId="S::wouter.vanloocke@student.kdg.be::568f9c40-e1fa-4480-b6d5-ddb35000218e" providerId="AD" clId="Web-{26100FC0-8A26-4A9A-A564-094772C04EED}" dt="2019-05-21T13:28:01.530" v="580"/>
          <ac:picMkLst>
            <pc:docMk/>
            <pc:sldMk cId="2900421973" sldId="268"/>
            <ac:picMk id="11" creationId="{A12DB77D-B28D-411C-9629-D6C184C42617}"/>
          </ac:picMkLst>
        </pc:picChg>
        <pc:picChg chg="add del">
          <ac:chgData name="Vanloocke Wouter" userId="S::wouter.vanloocke@student.kdg.be::568f9c40-e1fa-4480-b6d5-ddb35000218e" providerId="AD" clId="Web-{26100FC0-8A26-4A9A-A564-094772C04EED}" dt="2019-05-21T13:27:47.248" v="574"/>
          <ac:picMkLst>
            <pc:docMk/>
            <pc:sldMk cId="2900421973" sldId="268"/>
            <ac:picMk id="14" creationId="{DA6861EE-7660-46C9-80BD-173B8F7454B8}"/>
          </ac:picMkLst>
        </pc:picChg>
      </pc:sldChg>
      <pc:sldChg chg="add replId">
        <pc:chgData name="Vanloocke Wouter" userId="S::wouter.vanloocke@student.kdg.be::568f9c40-e1fa-4480-b6d5-ddb35000218e" providerId="AD" clId="Web-{26100FC0-8A26-4A9A-A564-094772C04EED}" dt="2019-05-21T13:28:34.280" v="586"/>
        <pc:sldMkLst>
          <pc:docMk/>
          <pc:sldMk cId="1580201754" sldId="272"/>
        </pc:sldMkLst>
      </pc:sldChg>
      <pc:sldMasterChg chg="modTransition modSldLayout">
        <pc:chgData name="Vanloocke Wouter" userId="S::wouter.vanloocke@student.kdg.be::568f9c40-e1fa-4480-b6d5-ddb35000218e" providerId="AD" clId="Web-{26100FC0-8A26-4A9A-A564-094772C04EED}" dt="2019-05-21T12:03:50.396" v="6"/>
        <pc:sldMasterMkLst>
          <pc:docMk/>
          <pc:sldMasterMk cId="2460954070" sldId="2147483660"/>
        </pc:sldMasterMkLst>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2385387890" sldId="2147483661"/>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949138452" sldId="2147483662"/>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2591524520" sldId="2147483663"/>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1203092039" sldId="2147483664"/>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3733172339" sldId="2147483665"/>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3210312558" sldId="2147483666"/>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3146388984" sldId="2147483667"/>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3171841454" sldId="2147483668"/>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1718958274" sldId="2147483669"/>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2202905451" sldId="2147483670"/>
          </pc:sldLayoutMkLst>
        </pc:sldLayoutChg>
        <pc:sldLayoutChg chg="modTransition">
          <pc:chgData name="Vanloocke Wouter" userId="S::wouter.vanloocke@student.kdg.be::568f9c40-e1fa-4480-b6d5-ddb35000218e" providerId="AD" clId="Web-{26100FC0-8A26-4A9A-A564-094772C04EED}" dt="2019-05-21T12:03:50.396" v="6"/>
          <pc:sldLayoutMkLst>
            <pc:docMk/>
            <pc:sldMasterMk cId="2460954070" sldId="2147483660"/>
            <pc:sldLayoutMk cId="3479445657" sldId="2147483671"/>
          </pc:sldLayoutMkLst>
        </pc:sldLayoutChg>
      </pc:sldMasterChg>
    </pc:docChg>
  </pc:docChgLst>
  <pc:docChgLst>
    <pc:chgData name="Vanloocke Wouter" userId="568f9c40-e1fa-4480-b6d5-ddb35000218e" providerId="ADAL" clId="{05D7D225-5FFF-4F6A-A6E7-EA75EF351756}"/>
    <pc:docChg chg="modSld">
      <pc:chgData name="Vanloocke Wouter" userId="568f9c40-e1fa-4480-b6d5-ddb35000218e" providerId="ADAL" clId="{05D7D225-5FFF-4F6A-A6E7-EA75EF351756}" dt="2019-06-11T11:30:08.754" v="1" actId="20577"/>
      <pc:docMkLst>
        <pc:docMk/>
      </pc:docMkLst>
      <pc:sldChg chg="modNotesTx">
        <pc:chgData name="Vanloocke Wouter" userId="568f9c40-e1fa-4480-b6d5-ddb35000218e" providerId="ADAL" clId="{05D7D225-5FFF-4F6A-A6E7-EA75EF351756}" dt="2019-06-11T11:30:08.754" v="1" actId="20577"/>
        <pc:sldMkLst>
          <pc:docMk/>
          <pc:sldMk cId="3304569096" sldId="280"/>
        </pc:sldMkLst>
      </pc:sldChg>
    </pc:docChg>
  </pc:docChgLst>
  <pc:docChgLst>
    <pc:chgData name="Vanloocke Wouter" userId="568f9c40-e1fa-4480-b6d5-ddb35000218e" providerId="ADAL" clId="{E8991319-2A8C-4210-83F8-EE93DBF09A86}"/>
    <pc:docChg chg="undo redo custSel mod addSld modSld sldOrd">
      <pc:chgData name="Vanloocke Wouter" userId="568f9c40-e1fa-4480-b6d5-ddb35000218e" providerId="ADAL" clId="{E8991319-2A8C-4210-83F8-EE93DBF09A86}" dt="2019-05-23T07:16:56.136" v="3634" actId="20577"/>
      <pc:docMkLst>
        <pc:docMk/>
      </pc:docMkLst>
      <pc:sldChg chg="modNotesTx">
        <pc:chgData name="Vanloocke Wouter" userId="568f9c40-e1fa-4480-b6d5-ddb35000218e" providerId="ADAL" clId="{E8991319-2A8C-4210-83F8-EE93DBF09A86}" dt="2019-05-22T14:29:03.007" v="3542" actId="20577"/>
        <pc:sldMkLst>
          <pc:docMk/>
          <pc:sldMk cId="3614069959" sldId="259"/>
        </pc:sldMkLst>
      </pc:sldChg>
      <pc:sldChg chg="modSp">
        <pc:chgData name="Vanloocke Wouter" userId="568f9c40-e1fa-4480-b6d5-ddb35000218e" providerId="ADAL" clId="{E8991319-2A8C-4210-83F8-EE93DBF09A86}" dt="2019-05-22T07:14:21.354" v="379" actId="20577"/>
        <pc:sldMkLst>
          <pc:docMk/>
          <pc:sldMk cId="2624597167" sldId="260"/>
        </pc:sldMkLst>
        <pc:spChg chg="mod">
          <ac:chgData name="Vanloocke Wouter" userId="568f9c40-e1fa-4480-b6d5-ddb35000218e" providerId="ADAL" clId="{E8991319-2A8C-4210-83F8-EE93DBF09A86}" dt="2019-05-22T07:14:21.354" v="379" actId="20577"/>
          <ac:spMkLst>
            <pc:docMk/>
            <pc:sldMk cId="2624597167" sldId="260"/>
            <ac:spMk id="3" creationId="{1D9582FB-37C4-445B-98B1-115AA8754F4D}"/>
          </ac:spMkLst>
        </pc:spChg>
      </pc:sldChg>
      <pc:sldChg chg="modSp ord">
        <pc:chgData name="Vanloocke Wouter" userId="568f9c40-e1fa-4480-b6d5-ddb35000218e" providerId="ADAL" clId="{E8991319-2A8C-4210-83F8-EE93DBF09A86}" dt="2019-05-23T06:48:50.068" v="3543"/>
        <pc:sldMkLst>
          <pc:docMk/>
          <pc:sldMk cId="3031012266" sldId="265"/>
        </pc:sldMkLst>
        <pc:spChg chg="mod">
          <ac:chgData name="Vanloocke Wouter" userId="568f9c40-e1fa-4480-b6d5-ddb35000218e" providerId="ADAL" clId="{E8991319-2A8C-4210-83F8-EE93DBF09A86}" dt="2019-05-22T13:07:20.406" v="691" actId="20577"/>
          <ac:spMkLst>
            <pc:docMk/>
            <pc:sldMk cId="3031012266" sldId="265"/>
            <ac:spMk id="3" creationId="{C8660866-9410-4FB6-8921-67171E8C438B}"/>
          </ac:spMkLst>
        </pc:spChg>
      </pc:sldChg>
      <pc:sldChg chg="addSp modSp mod ord setBg">
        <pc:chgData name="Vanloocke Wouter" userId="568f9c40-e1fa-4480-b6d5-ddb35000218e" providerId="ADAL" clId="{E8991319-2A8C-4210-83F8-EE93DBF09A86}" dt="2019-05-22T13:24:42.816" v="695"/>
        <pc:sldMkLst>
          <pc:docMk/>
          <pc:sldMk cId="2900421973" sldId="268"/>
        </pc:sldMkLst>
        <pc:spChg chg="mod">
          <ac:chgData name="Vanloocke Wouter" userId="568f9c40-e1fa-4480-b6d5-ddb35000218e" providerId="ADAL" clId="{E8991319-2A8C-4210-83F8-EE93DBF09A86}" dt="2019-05-22T07:45:49.618" v="607" actId="26606"/>
          <ac:spMkLst>
            <pc:docMk/>
            <pc:sldMk cId="2900421973" sldId="268"/>
            <ac:spMk id="2" creationId="{5E2A523A-8BE0-4BA0-9BF8-B104D8923F72}"/>
          </ac:spMkLst>
        </pc:spChg>
        <pc:spChg chg="mod ord">
          <ac:chgData name="Vanloocke Wouter" userId="568f9c40-e1fa-4480-b6d5-ddb35000218e" providerId="ADAL" clId="{E8991319-2A8C-4210-83F8-EE93DBF09A86}" dt="2019-05-22T07:45:49.618" v="607" actId="26606"/>
          <ac:spMkLst>
            <pc:docMk/>
            <pc:sldMk cId="2900421973" sldId="268"/>
            <ac:spMk id="3" creationId="{9E967F05-48CC-4DBA-BEFC-818C5CE650FC}"/>
          </ac:spMkLst>
        </pc:spChg>
        <pc:spChg chg="add">
          <ac:chgData name="Vanloocke Wouter" userId="568f9c40-e1fa-4480-b6d5-ddb35000218e" providerId="ADAL" clId="{E8991319-2A8C-4210-83F8-EE93DBF09A86}" dt="2019-05-22T07:45:49.618" v="607" actId="26606"/>
          <ac:spMkLst>
            <pc:docMk/>
            <pc:sldMk cId="2900421973" sldId="268"/>
            <ac:spMk id="23" creationId="{67FC6DF5-6695-481D-AEEA-555296115024}"/>
          </ac:spMkLst>
        </pc:spChg>
        <pc:spChg chg="add">
          <ac:chgData name="Vanloocke Wouter" userId="568f9c40-e1fa-4480-b6d5-ddb35000218e" providerId="ADAL" clId="{E8991319-2A8C-4210-83F8-EE93DBF09A86}" dt="2019-05-22T07:45:49.618" v="607" actId="26606"/>
          <ac:spMkLst>
            <pc:docMk/>
            <pc:sldMk cId="2900421973" sldId="268"/>
            <ac:spMk id="26" creationId="{B275ED38-7160-44B2-ADEA-7615F92E2A52}"/>
          </ac:spMkLst>
        </pc:spChg>
        <pc:spChg chg="add">
          <ac:chgData name="Vanloocke Wouter" userId="568f9c40-e1fa-4480-b6d5-ddb35000218e" providerId="ADAL" clId="{E8991319-2A8C-4210-83F8-EE93DBF09A86}" dt="2019-05-22T07:45:49.618" v="607" actId="26606"/>
          <ac:spMkLst>
            <pc:docMk/>
            <pc:sldMk cId="2900421973" sldId="268"/>
            <ac:spMk id="27" creationId="{63D44656-9703-4F76-BF95-869D8579EEE9}"/>
          </ac:spMkLst>
        </pc:spChg>
        <pc:spChg chg="add">
          <ac:chgData name="Vanloocke Wouter" userId="568f9c40-e1fa-4480-b6d5-ddb35000218e" providerId="ADAL" clId="{E8991319-2A8C-4210-83F8-EE93DBF09A86}" dt="2019-05-22T07:45:49.618" v="607" actId="26606"/>
          <ac:spMkLst>
            <pc:docMk/>
            <pc:sldMk cId="2900421973" sldId="268"/>
            <ac:spMk id="28" creationId="{6F72EDF1-3CBA-4BB0-8AE8-3583F0846F89}"/>
          </ac:spMkLst>
        </pc:spChg>
        <pc:spChg chg="add">
          <ac:chgData name="Vanloocke Wouter" userId="568f9c40-e1fa-4480-b6d5-ddb35000218e" providerId="ADAL" clId="{E8991319-2A8C-4210-83F8-EE93DBF09A86}" dt="2019-05-22T07:45:49.618" v="607" actId="26606"/>
          <ac:spMkLst>
            <pc:docMk/>
            <pc:sldMk cId="2900421973" sldId="268"/>
            <ac:spMk id="29" creationId="{29B389D7-95A7-4E4F-B9CF-F8D68630233F}"/>
          </ac:spMkLst>
        </pc:spChg>
        <pc:picChg chg="mod ord">
          <ac:chgData name="Vanloocke Wouter" userId="568f9c40-e1fa-4480-b6d5-ddb35000218e" providerId="ADAL" clId="{E8991319-2A8C-4210-83F8-EE93DBF09A86}" dt="2019-05-22T07:45:49.618" v="607" actId="26606"/>
          <ac:picMkLst>
            <pc:docMk/>
            <pc:sldMk cId="2900421973" sldId="268"/>
            <ac:picMk id="4" creationId="{FDA36BAC-05B6-4D59-96FE-8F3318A018D9}"/>
          </ac:picMkLst>
        </pc:picChg>
        <pc:picChg chg="mod">
          <ac:chgData name="Vanloocke Wouter" userId="568f9c40-e1fa-4480-b6d5-ddb35000218e" providerId="ADAL" clId="{E8991319-2A8C-4210-83F8-EE93DBF09A86}" dt="2019-05-22T07:46:06.384" v="614" actId="1076"/>
          <ac:picMkLst>
            <pc:docMk/>
            <pc:sldMk cId="2900421973" sldId="268"/>
            <ac:picMk id="6" creationId="{D13FEC84-CF73-44EC-8B6D-5693AE4771FC}"/>
          </ac:picMkLst>
        </pc:picChg>
        <pc:picChg chg="add mod ord">
          <ac:chgData name="Vanloocke Wouter" userId="568f9c40-e1fa-4480-b6d5-ddb35000218e" providerId="ADAL" clId="{E8991319-2A8C-4210-83F8-EE93DBF09A86}" dt="2019-05-22T07:46:47.711" v="616" actId="1076"/>
          <ac:picMkLst>
            <pc:docMk/>
            <pc:sldMk cId="2900421973" sldId="268"/>
            <ac:picMk id="7" creationId="{4F0D4274-A305-4CC5-8A9D-6F3BDE47C2B1}"/>
          </ac:picMkLst>
        </pc:picChg>
        <pc:picChg chg="mod">
          <ac:chgData name="Vanloocke Wouter" userId="568f9c40-e1fa-4480-b6d5-ddb35000218e" providerId="ADAL" clId="{E8991319-2A8C-4210-83F8-EE93DBF09A86}" dt="2019-05-22T07:45:49.618" v="607" actId="26606"/>
          <ac:picMkLst>
            <pc:docMk/>
            <pc:sldMk cId="2900421973" sldId="268"/>
            <ac:picMk id="8" creationId="{86DA6316-6C21-43B0-9F47-3385492C8707}"/>
          </ac:picMkLst>
        </pc:picChg>
        <pc:picChg chg="add">
          <ac:chgData name="Vanloocke Wouter" userId="568f9c40-e1fa-4480-b6d5-ddb35000218e" providerId="ADAL" clId="{E8991319-2A8C-4210-83F8-EE93DBF09A86}" dt="2019-05-22T07:45:49.618" v="607" actId="26606"/>
          <ac:picMkLst>
            <pc:docMk/>
            <pc:sldMk cId="2900421973" sldId="268"/>
            <ac:picMk id="25" creationId="{FE27E6BE-1194-49E7-BA29-0898123DD958}"/>
          </ac:picMkLst>
        </pc:picChg>
      </pc:sldChg>
      <pc:sldChg chg="addSp">
        <pc:chgData name="Vanloocke Wouter" userId="568f9c40-e1fa-4480-b6d5-ddb35000218e" providerId="ADAL" clId="{E8991319-2A8C-4210-83F8-EE93DBF09A86}" dt="2019-05-22T06:42:58.134" v="225"/>
        <pc:sldMkLst>
          <pc:docMk/>
          <pc:sldMk cId="3327785202" sldId="269"/>
        </pc:sldMkLst>
        <pc:picChg chg="add">
          <ac:chgData name="Vanloocke Wouter" userId="568f9c40-e1fa-4480-b6d5-ddb35000218e" providerId="ADAL" clId="{E8991319-2A8C-4210-83F8-EE93DBF09A86}" dt="2019-05-22T06:42:58.134" v="225"/>
          <ac:picMkLst>
            <pc:docMk/>
            <pc:sldMk cId="3327785202" sldId="269"/>
            <ac:picMk id="6" creationId="{B9A3717D-45CB-46F3-8ACD-7D40852C078A}"/>
          </ac:picMkLst>
        </pc:picChg>
      </pc:sldChg>
      <pc:sldChg chg="addSp modSp">
        <pc:chgData name="Vanloocke Wouter" userId="568f9c40-e1fa-4480-b6d5-ddb35000218e" providerId="ADAL" clId="{E8991319-2A8C-4210-83F8-EE93DBF09A86}" dt="2019-05-22T07:32:45.581" v="601" actId="20577"/>
        <pc:sldMkLst>
          <pc:docMk/>
          <pc:sldMk cId="1073763941" sldId="270"/>
        </pc:sldMkLst>
        <pc:spChg chg="mod">
          <ac:chgData name="Vanloocke Wouter" userId="568f9c40-e1fa-4480-b6d5-ddb35000218e" providerId="ADAL" clId="{E8991319-2A8C-4210-83F8-EE93DBF09A86}" dt="2019-05-22T07:12:02.286" v="331" actId="790"/>
          <ac:spMkLst>
            <pc:docMk/>
            <pc:sldMk cId="1073763941" sldId="270"/>
            <ac:spMk id="2" creationId="{EA2AE202-F3A0-41BC-8B39-2AC0F23A1369}"/>
          </ac:spMkLst>
        </pc:spChg>
        <pc:spChg chg="mod">
          <ac:chgData name="Vanloocke Wouter" userId="568f9c40-e1fa-4480-b6d5-ddb35000218e" providerId="ADAL" clId="{E8991319-2A8C-4210-83F8-EE93DBF09A86}" dt="2019-05-22T07:32:45.581" v="601" actId="20577"/>
          <ac:spMkLst>
            <pc:docMk/>
            <pc:sldMk cId="1073763941" sldId="270"/>
            <ac:spMk id="3" creationId="{FFC1BFD5-D6C6-4BE8-8F15-75B5933D4861}"/>
          </ac:spMkLst>
        </pc:spChg>
        <pc:picChg chg="add">
          <ac:chgData name="Vanloocke Wouter" userId="568f9c40-e1fa-4480-b6d5-ddb35000218e" providerId="ADAL" clId="{E8991319-2A8C-4210-83F8-EE93DBF09A86}" dt="2019-05-22T06:42:56.318" v="224"/>
          <ac:picMkLst>
            <pc:docMk/>
            <pc:sldMk cId="1073763941" sldId="270"/>
            <ac:picMk id="4" creationId="{E506EC48-A4BA-4035-8481-454321F69E50}"/>
          </ac:picMkLst>
        </pc:picChg>
      </pc:sldChg>
      <pc:sldChg chg="addSp delSp modSp ord">
        <pc:chgData name="Vanloocke Wouter" userId="568f9c40-e1fa-4480-b6d5-ddb35000218e" providerId="ADAL" clId="{E8991319-2A8C-4210-83F8-EE93DBF09A86}" dt="2019-05-22T13:24:57.422" v="698"/>
        <pc:sldMkLst>
          <pc:docMk/>
          <pc:sldMk cId="1580201754" sldId="272"/>
        </pc:sldMkLst>
        <pc:picChg chg="add del">
          <ac:chgData name="Vanloocke Wouter" userId="568f9c40-e1fa-4480-b6d5-ddb35000218e" providerId="ADAL" clId="{E8991319-2A8C-4210-83F8-EE93DBF09A86}" dt="2019-05-21T13:43:41.688" v="1"/>
          <ac:picMkLst>
            <pc:docMk/>
            <pc:sldMk cId="1580201754" sldId="272"/>
            <ac:picMk id="2" creationId="{AC105B33-4FEF-4DE4-ACBF-CAEEF9B4DFEF}"/>
          </ac:picMkLst>
        </pc:picChg>
        <pc:picChg chg="mod">
          <ac:chgData name="Vanloocke Wouter" userId="568f9c40-e1fa-4480-b6d5-ddb35000218e" providerId="ADAL" clId="{E8991319-2A8C-4210-83F8-EE93DBF09A86}" dt="2019-05-21T13:43:59.938" v="6" actId="26606"/>
          <ac:picMkLst>
            <pc:docMk/>
            <pc:sldMk cId="1580201754" sldId="272"/>
            <ac:picMk id="14" creationId="{3A0102DF-FF86-4E58-9A71-29534C40A0F0}"/>
          </ac:picMkLst>
        </pc:picChg>
      </pc:sldChg>
      <pc:sldChg chg="addSp delSp modSp mod ord setBg delAnim modAnim modNotesTx">
        <pc:chgData name="Vanloocke Wouter" userId="568f9c40-e1fa-4480-b6d5-ddb35000218e" providerId="ADAL" clId="{E8991319-2A8C-4210-83F8-EE93DBF09A86}" dt="2019-05-23T07:16:56.136" v="3634" actId="20577"/>
        <pc:sldMkLst>
          <pc:docMk/>
          <pc:sldMk cId="261465219" sldId="273"/>
        </pc:sldMkLst>
        <pc:spChg chg="mod">
          <ac:chgData name="Vanloocke Wouter" userId="568f9c40-e1fa-4480-b6d5-ddb35000218e" providerId="ADAL" clId="{E8991319-2A8C-4210-83F8-EE93DBF09A86}" dt="2019-05-23T07:15:38.139" v="3599" actId="26606"/>
          <ac:spMkLst>
            <pc:docMk/>
            <pc:sldMk cId="261465219" sldId="273"/>
            <ac:spMk id="2" creationId="{0C891DC1-750B-46FB-A9B1-17D6B2651E46}"/>
          </ac:spMkLst>
        </pc:spChg>
        <pc:spChg chg="mod">
          <ac:chgData name="Vanloocke Wouter" userId="568f9c40-e1fa-4480-b6d5-ddb35000218e" providerId="ADAL" clId="{E8991319-2A8C-4210-83F8-EE93DBF09A86}" dt="2019-05-23T07:16:56.136" v="3634" actId="20577"/>
          <ac:spMkLst>
            <pc:docMk/>
            <pc:sldMk cId="261465219" sldId="273"/>
            <ac:spMk id="3" creationId="{11F27811-70F1-4BEB-B07B-25C506A2AF4A}"/>
          </ac:spMkLst>
        </pc:spChg>
        <pc:spChg chg="add del">
          <ac:chgData name="Vanloocke Wouter" userId="568f9c40-e1fa-4480-b6d5-ddb35000218e" providerId="ADAL" clId="{E8991319-2A8C-4210-83F8-EE93DBF09A86}" dt="2019-05-23T07:13:28.102" v="3565" actId="26606"/>
          <ac:spMkLst>
            <pc:docMk/>
            <pc:sldMk cId="261465219" sldId="273"/>
            <ac:spMk id="10" creationId="{C607803A-4E99-444E-94F7-8785CDDF5849}"/>
          </ac:spMkLst>
        </pc:spChg>
        <pc:spChg chg="add del">
          <ac:chgData name="Vanloocke Wouter" userId="568f9c40-e1fa-4480-b6d5-ddb35000218e" providerId="ADAL" clId="{E8991319-2A8C-4210-83F8-EE93DBF09A86}" dt="2019-05-23T07:13:28.102" v="3565" actId="26606"/>
          <ac:spMkLst>
            <pc:docMk/>
            <pc:sldMk cId="261465219" sldId="273"/>
            <ac:spMk id="12" creationId="{2989BE6A-C309-418E-8ADD-1616A980570D}"/>
          </ac:spMkLst>
        </pc:spChg>
        <pc:picChg chg="add ord">
          <ac:chgData name="Vanloocke Wouter" userId="568f9c40-e1fa-4480-b6d5-ddb35000218e" providerId="ADAL" clId="{E8991319-2A8C-4210-83F8-EE93DBF09A86}" dt="2019-05-23T07:15:38.139" v="3599" actId="26606"/>
          <ac:picMkLst>
            <pc:docMk/>
            <pc:sldMk cId="261465219" sldId="273"/>
            <ac:picMk id="4" creationId="{2F55D950-25B2-4FD9-AD26-5BB7387B52E8}"/>
          </ac:picMkLst>
        </pc:picChg>
        <pc:picChg chg="add del mod ord">
          <ac:chgData name="Vanloocke Wouter" userId="568f9c40-e1fa-4480-b6d5-ddb35000218e" providerId="ADAL" clId="{E8991319-2A8C-4210-83F8-EE93DBF09A86}" dt="2019-05-23T07:15:29.790" v="3594" actId="478"/>
          <ac:picMkLst>
            <pc:docMk/>
            <pc:sldMk cId="261465219" sldId="273"/>
            <ac:picMk id="5" creationId="{D9F10446-F788-49CA-BA79-BFBAACDDD7A4}"/>
          </ac:picMkLst>
        </pc:picChg>
        <pc:picChg chg="add mod">
          <ac:chgData name="Vanloocke Wouter" userId="568f9c40-e1fa-4480-b6d5-ddb35000218e" providerId="ADAL" clId="{E8991319-2A8C-4210-83F8-EE93DBF09A86}" dt="2019-05-23T07:15:53.666" v="3606" actId="14100"/>
          <ac:picMkLst>
            <pc:docMk/>
            <pc:sldMk cId="261465219" sldId="273"/>
            <ac:picMk id="6" creationId="{05FCA6A6-A6E8-49D0-B648-BCD7BAE0ED63}"/>
          </ac:picMkLst>
        </pc:picChg>
      </pc:sldChg>
      <pc:sldChg chg="addSp modSp">
        <pc:chgData name="Vanloocke Wouter" userId="568f9c40-e1fa-4480-b6d5-ddb35000218e" providerId="ADAL" clId="{E8991319-2A8C-4210-83F8-EE93DBF09A86}" dt="2019-05-22T07:15:08.008" v="416" actId="20577"/>
        <pc:sldMkLst>
          <pc:docMk/>
          <pc:sldMk cId="1963490389" sldId="274"/>
        </pc:sldMkLst>
        <pc:spChg chg="mod">
          <ac:chgData name="Vanloocke Wouter" userId="568f9c40-e1fa-4480-b6d5-ddb35000218e" providerId="ADAL" clId="{E8991319-2A8C-4210-83F8-EE93DBF09A86}" dt="2019-05-22T07:15:08.008" v="416" actId="20577"/>
          <ac:spMkLst>
            <pc:docMk/>
            <pc:sldMk cId="1963490389" sldId="274"/>
            <ac:spMk id="3" creationId="{6815CECF-6276-480A-AF29-2F04061FB16E}"/>
          </ac:spMkLst>
        </pc:spChg>
        <pc:picChg chg="add">
          <ac:chgData name="Vanloocke Wouter" userId="568f9c40-e1fa-4480-b6d5-ddb35000218e" providerId="ADAL" clId="{E8991319-2A8C-4210-83F8-EE93DBF09A86}" dt="2019-05-22T06:43:01.203" v="226"/>
          <ac:picMkLst>
            <pc:docMk/>
            <pc:sldMk cId="1963490389" sldId="274"/>
            <ac:picMk id="4" creationId="{5D0EB8F4-6550-4A7B-B15D-EC456DC2F7D0}"/>
          </ac:picMkLst>
        </pc:picChg>
      </pc:sldChg>
      <pc:sldChg chg="addSp delSp modSp add mod ord setBg">
        <pc:chgData name="Vanloocke Wouter" userId="568f9c40-e1fa-4480-b6d5-ddb35000218e" providerId="ADAL" clId="{E8991319-2A8C-4210-83F8-EE93DBF09A86}" dt="2019-05-22T13:24:42.816" v="695"/>
        <pc:sldMkLst>
          <pc:docMk/>
          <pc:sldMk cId="3175902355" sldId="275"/>
        </pc:sldMkLst>
        <pc:spChg chg="del">
          <ac:chgData name="Vanloocke Wouter" userId="568f9c40-e1fa-4480-b6d5-ddb35000218e" providerId="ADAL" clId="{E8991319-2A8C-4210-83F8-EE93DBF09A86}" dt="2019-05-21T13:43:50.397" v="4" actId="478"/>
          <ac:spMkLst>
            <pc:docMk/>
            <pc:sldMk cId="3175902355" sldId="275"/>
            <ac:spMk id="2" creationId="{650CB223-9314-4610-B30B-D34340743FE6}"/>
          </ac:spMkLst>
        </pc:spChg>
        <pc:spChg chg="del">
          <ac:chgData name="Vanloocke Wouter" userId="568f9c40-e1fa-4480-b6d5-ddb35000218e" providerId="ADAL" clId="{E8991319-2A8C-4210-83F8-EE93DBF09A86}" dt="2019-05-21T13:43:51.868" v="5" actId="478"/>
          <ac:spMkLst>
            <pc:docMk/>
            <pc:sldMk cId="3175902355" sldId="275"/>
            <ac:spMk id="3" creationId="{A2D79654-5BAC-4870-82E9-0E7B29545204}"/>
          </ac:spMkLst>
        </pc:spChg>
        <pc:picChg chg="add">
          <ac:chgData name="Vanloocke Wouter" userId="568f9c40-e1fa-4480-b6d5-ddb35000218e" providerId="ADAL" clId="{E8991319-2A8C-4210-83F8-EE93DBF09A86}" dt="2019-05-22T06:43:05.247" v="227"/>
          <ac:picMkLst>
            <pc:docMk/>
            <pc:sldMk cId="3175902355" sldId="275"/>
            <ac:picMk id="3" creationId="{91055507-7E8A-4A9C-82E2-14878AA8B93A}"/>
          </ac:picMkLst>
        </pc:picChg>
        <pc:picChg chg="add mod">
          <ac:chgData name="Vanloocke Wouter" userId="568f9c40-e1fa-4480-b6d5-ddb35000218e" providerId="ADAL" clId="{E8991319-2A8C-4210-83F8-EE93DBF09A86}" dt="2019-05-21T13:44:56.328" v="12" actId="1076"/>
          <ac:picMkLst>
            <pc:docMk/>
            <pc:sldMk cId="3175902355" sldId="275"/>
            <ac:picMk id="4" creationId="{F147550F-0BB9-408F-91C5-1DE9EAAB87E4}"/>
          </ac:picMkLst>
        </pc:picChg>
      </pc:sldChg>
      <pc:sldChg chg="addSp delSp modSp add mod setBg">
        <pc:chgData name="Vanloocke Wouter" userId="568f9c40-e1fa-4480-b6d5-ddb35000218e" providerId="ADAL" clId="{E8991319-2A8C-4210-83F8-EE93DBF09A86}" dt="2019-05-21T13:49:30.148" v="42" actId="1076"/>
        <pc:sldMkLst>
          <pc:docMk/>
          <pc:sldMk cId="205256212" sldId="276"/>
        </pc:sldMkLst>
        <pc:spChg chg="del">
          <ac:chgData name="Vanloocke Wouter" userId="568f9c40-e1fa-4480-b6d5-ddb35000218e" providerId="ADAL" clId="{E8991319-2A8C-4210-83F8-EE93DBF09A86}" dt="2019-05-21T13:49:26.960" v="40" actId="478"/>
          <ac:spMkLst>
            <pc:docMk/>
            <pc:sldMk cId="205256212" sldId="276"/>
            <ac:spMk id="16" creationId="{DD288CA8-FBFF-4618-A495-5398A08066A9}"/>
          </ac:spMkLst>
        </pc:spChg>
        <pc:picChg chg="add del">
          <ac:chgData name="Vanloocke Wouter" userId="568f9c40-e1fa-4480-b6d5-ddb35000218e" providerId="ADAL" clId="{E8991319-2A8C-4210-83F8-EE93DBF09A86}" dt="2019-05-21T13:46:54.258" v="15" actId="478"/>
          <ac:picMkLst>
            <pc:docMk/>
            <pc:sldMk cId="205256212" sldId="276"/>
            <ac:picMk id="2" creationId="{47AB67BA-9119-4DF8-8010-A994E70E6D71}"/>
          </ac:picMkLst>
        </pc:picChg>
        <pc:picChg chg="mod">
          <ac:chgData name="Vanloocke Wouter" userId="568f9c40-e1fa-4480-b6d5-ddb35000218e" providerId="ADAL" clId="{E8991319-2A8C-4210-83F8-EE93DBF09A86}" dt="2019-05-21T13:49:30.148" v="42" actId="1076"/>
          <ac:picMkLst>
            <pc:docMk/>
            <pc:sldMk cId="205256212" sldId="276"/>
            <ac:picMk id="14" creationId="{3A0102DF-FF86-4E58-9A71-29534C40A0F0}"/>
          </ac:picMkLst>
        </pc:picChg>
      </pc:sldChg>
      <pc:sldChg chg="addSp delSp modSp add mod setBg">
        <pc:chgData name="Vanloocke Wouter" userId="568f9c40-e1fa-4480-b6d5-ddb35000218e" providerId="ADAL" clId="{E8991319-2A8C-4210-83F8-EE93DBF09A86}" dt="2019-05-21T13:50:17.188" v="48" actId="1076"/>
        <pc:sldMkLst>
          <pc:docMk/>
          <pc:sldMk cId="758601651" sldId="277"/>
        </pc:sldMkLst>
        <pc:spChg chg="del">
          <ac:chgData name="Vanloocke Wouter" userId="568f9c40-e1fa-4480-b6d5-ddb35000218e" providerId="ADAL" clId="{E8991319-2A8C-4210-83F8-EE93DBF09A86}" dt="2019-05-21T13:46:59.314" v="18" actId="26606"/>
          <ac:spMkLst>
            <pc:docMk/>
            <pc:sldMk cId="758601651" sldId="277"/>
            <ac:spMk id="2" creationId="{3F9F27C4-384C-46F1-B17E-D5426B98D3BA}"/>
          </ac:spMkLst>
        </pc:spChg>
        <pc:spChg chg="del">
          <ac:chgData name="Vanloocke Wouter" userId="568f9c40-e1fa-4480-b6d5-ddb35000218e" providerId="ADAL" clId="{E8991319-2A8C-4210-83F8-EE93DBF09A86}" dt="2019-05-21T13:46:59.314" v="18" actId="26606"/>
          <ac:spMkLst>
            <pc:docMk/>
            <pc:sldMk cId="758601651" sldId="277"/>
            <ac:spMk id="3" creationId="{9C624D3F-5397-48D5-B3C9-C7A34D4D4A92}"/>
          </ac:spMkLst>
        </pc:spChg>
        <pc:picChg chg="add del">
          <ac:chgData name="Vanloocke Wouter" userId="568f9c40-e1fa-4480-b6d5-ddb35000218e" providerId="ADAL" clId="{E8991319-2A8C-4210-83F8-EE93DBF09A86}" dt="2019-05-21T13:46:59.314" v="18" actId="26606"/>
          <ac:picMkLst>
            <pc:docMk/>
            <pc:sldMk cId="758601651" sldId="277"/>
            <ac:picMk id="4" creationId="{D3268BC5-37C7-4662-B2D0-DCAB56A2ECAE}"/>
          </ac:picMkLst>
        </pc:picChg>
        <pc:picChg chg="add del">
          <ac:chgData name="Vanloocke Wouter" userId="568f9c40-e1fa-4480-b6d5-ddb35000218e" providerId="ADAL" clId="{E8991319-2A8C-4210-83F8-EE93DBF09A86}" dt="2019-05-21T13:47:17.867" v="22" actId="478"/>
          <ac:picMkLst>
            <pc:docMk/>
            <pc:sldMk cId="758601651" sldId="277"/>
            <ac:picMk id="6" creationId="{D283E865-AD8A-4039-B980-73F212F4E8BC}"/>
          </ac:picMkLst>
        </pc:picChg>
        <pc:picChg chg="add mod">
          <ac:chgData name="Vanloocke Wouter" userId="568f9c40-e1fa-4480-b6d5-ddb35000218e" providerId="ADAL" clId="{E8991319-2A8C-4210-83F8-EE93DBF09A86}" dt="2019-05-21T13:50:17.188" v="48" actId="1076"/>
          <ac:picMkLst>
            <pc:docMk/>
            <pc:sldMk cId="758601651" sldId="277"/>
            <ac:picMk id="7" creationId="{D3268BC5-37C7-4662-B2D0-DCAB56A2ECAE}"/>
          </ac:picMkLst>
        </pc:picChg>
        <pc:picChg chg="add">
          <ac:chgData name="Vanloocke Wouter" userId="568f9c40-e1fa-4480-b6d5-ddb35000218e" providerId="ADAL" clId="{E8991319-2A8C-4210-83F8-EE93DBF09A86}" dt="2019-05-21T13:47:22.267" v="23"/>
          <ac:picMkLst>
            <pc:docMk/>
            <pc:sldMk cId="758601651" sldId="277"/>
            <ac:picMk id="8" creationId="{F8B44370-5B68-4C8F-8155-032A44748724}"/>
          </ac:picMkLst>
        </pc:picChg>
      </pc:sldChg>
      <pc:sldChg chg="modSp add ord setBg">
        <pc:chgData name="Vanloocke Wouter" userId="568f9c40-e1fa-4480-b6d5-ddb35000218e" providerId="ADAL" clId="{E8991319-2A8C-4210-83F8-EE93DBF09A86}" dt="2019-05-22T13:20:35.385" v="692"/>
        <pc:sldMkLst>
          <pc:docMk/>
          <pc:sldMk cId="2077315576" sldId="278"/>
        </pc:sldMkLst>
        <pc:picChg chg="mod">
          <ac:chgData name="Vanloocke Wouter" userId="568f9c40-e1fa-4480-b6d5-ddb35000218e" providerId="ADAL" clId="{E8991319-2A8C-4210-83F8-EE93DBF09A86}" dt="2019-05-21T13:51:43.803" v="54" actId="1076"/>
          <ac:picMkLst>
            <pc:docMk/>
            <pc:sldMk cId="2077315576" sldId="278"/>
            <ac:picMk id="14" creationId="{3A0102DF-FF86-4E58-9A71-29534C40A0F0}"/>
          </ac:picMkLst>
        </pc:picChg>
      </pc:sldChg>
      <pc:sldChg chg="addSp delSp modSp add mod ord setBg">
        <pc:chgData name="Vanloocke Wouter" userId="568f9c40-e1fa-4480-b6d5-ddb35000218e" providerId="ADAL" clId="{E8991319-2A8C-4210-83F8-EE93DBF09A86}" dt="2019-05-22T13:20:35.385" v="692"/>
        <pc:sldMkLst>
          <pc:docMk/>
          <pc:sldMk cId="747473582" sldId="279"/>
        </pc:sldMkLst>
        <pc:spChg chg="del">
          <ac:chgData name="Vanloocke Wouter" userId="568f9c40-e1fa-4480-b6d5-ddb35000218e" providerId="ADAL" clId="{E8991319-2A8C-4210-83F8-EE93DBF09A86}" dt="2019-05-21T13:51:34.834" v="52" actId="26606"/>
          <ac:spMkLst>
            <pc:docMk/>
            <pc:sldMk cId="747473582" sldId="279"/>
            <ac:spMk id="2" creationId="{13E28F27-EC94-425B-924C-D6C29252C0DA}"/>
          </ac:spMkLst>
        </pc:spChg>
        <pc:spChg chg="del">
          <ac:chgData name="Vanloocke Wouter" userId="568f9c40-e1fa-4480-b6d5-ddb35000218e" providerId="ADAL" clId="{E8991319-2A8C-4210-83F8-EE93DBF09A86}" dt="2019-05-21T13:51:34.834" v="52" actId="26606"/>
          <ac:spMkLst>
            <pc:docMk/>
            <pc:sldMk cId="747473582" sldId="279"/>
            <ac:spMk id="3" creationId="{E447E1F5-0A25-4ABC-A9CA-6490C2A1C40B}"/>
          </ac:spMkLst>
        </pc:spChg>
        <pc:picChg chg="add del">
          <ac:chgData name="Vanloocke Wouter" userId="568f9c40-e1fa-4480-b6d5-ddb35000218e" providerId="ADAL" clId="{E8991319-2A8C-4210-83F8-EE93DBF09A86}" dt="2019-05-21T13:51:34.834" v="52" actId="26606"/>
          <ac:picMkLst>
            <pc:docMk/>
            <pc:sldMk cId="747473582" sldId="279"/>
            <ac:picMk id="4" creationId="{F7B9659C-080A-41A0-8912-50B9E526909A}"/>
          </ac:picMkLst>
        </pc:picChg>
        <pc:picChg chg="add">
          <ac:chgData name="Vanloocke Wouter" userId="568f9c40-e1fa-4480-b6d5-ddb35000218e" providerId="ADAL" clId="{E8991319-2A8C-4210-83F8-EE93DBF09A86}" dt="2019-05-21T13:51:39.039" v="53"/>
          <ac:picMkLst>
            <pc:docMk/>
            <pc:sldMk cId="747473582" sldId="279"/>
            <ac:picMk id="6" creationId="{18FC8949-310C-41EA-9491-7B1C544BD753}"/>
          </ac:picMkLst>
        </pc:picChg>
        <pc:picChg chg="add mod">
          <ac:chgData name="Vanloocke Wouter" userId="568f9c40-e1fa-4480-b6d5-ddb35000218e" providerId="ADAL" clId="{E8991319-2A8C-4210-83F8-EE93DBF09A86}" dt="2019-05-21T13:54:01.954" v="72" actId="14100"/>
          <ac:picMkLst>
            <pc:docMk/>
            <pc:sldMk cId="747473582" sldId="279"/>
            <ac:picMk id="7" creationId="{F7B9659C-080A-41A0-8912-50B9E526909A}"/>
          </ac:picMkLst>
        </pc:picChg>
      </pc:sldChg>
      <pc:sldChg chg="addSp delSp modSp add mod setBg modNotesTx">
        <pc:chgData name="Vanloocke Wouter" userId="568f9c40-e1fa-4480-b6d5-ddb35000218e" providerId="ADAL" clId="{E8991319-2A8C-4210-83F8-EE93DBF09A86}" dt="2019-05-22T14:25:19.079" v="2906" actId="20577"/>
        <pc:sldMkLst>
          <pc:docMk/>
          <pc:sldMk cId="3304569096" sldId="280"/>
        </pc:sldMkLst>
        <pc:spChg chg="mod">
          <ac:chgData name="Vanloocke Wouter" userId="568f9c40-e1fa-4480-b6d5-ddb35000218e" providerId="ADAL" clId="{E8991319-2A8C-4210-83F8-EE93DBF09A86}" dt="2019-05-21T13:57:35.954" v="118" actId="26606"/>
          <ac:spMkLst>
            <pc:docMk/>
            <pc:sldMk cId="3304569096" sldId="280"/>
            <ac:spMk id="2" creationId="{7B4B75CB-013A-4D8A-A644-59A5A08207DE}"/>
          </ac:spMkLst>
        </pc:spChg>
        <pc:spChg chg="del">
          <ac:chgData name="Vanloocke Wouter" userId="568f9c40-e1fa-4480-b6d5-ddb35000218e" providerId="ADAL" clId="{E8991319-2A8C-4210-83F8-EE93DBF09A86}" dt="2019-05-21T13:55:36.104" v="93"/>
          <ac:spMkLst>
            <pc:docMk/>
            <pc:sldMk cId="3304569096" sldId="280"/>
            <ac:spMk id="3" creationId="{63CFB5EB-8BE6-4645-AEE6-9FDD5BB14E56}"/>
          </ac:spMkLst>
        </pc:spChg>
        <pc:spChg chg="add mod">
          <ac:chgData name="Vanloocke Wouter" userId="568f9c40-e1fa-4480-b6d5-ddb35000218e" providerId="ADAL" clId="{E8991319-2A8C-4210-83F8-EE93DBF09A86}" dt="2019-05-21T13:59:52.384" v="144" actId="208"/>
          <ac:spMkLst>
            <pc:docMk/>
            <pc:sldMk cId="3304569096" sldId="280"/>
            <ac:spMk id="6" creationId="{A8F29B26-862E-404A-B62C-6A26C0C2CCC7}"/>
          </ac:spMkLst>
        </pc:spChg>
        <pc:spChg chg="add del mod">
          <ac:chgData name="Vanloocke Wouter" userId="568f9c40-e1fa-4480-b6d5-ddb35000218e" providerId="ADAL" clId="{E8991319-2A8C-4210-83F8-EE93DBF09A86}" dt="2019-05-21T13:59:06.441" v="142" actId="478"/>
          <ac:spMkLst>
            <pc:docMk/>
            <pc:sldMk cId="3304569096" sldId="280"/>
            <ac:spMk id="17" creationId="{555ED7C8-030A-4931-949B-3E14CC465087}"/>
          </ac:spMkLst>
        </pc:spChg>
        <pc:spChg chg="add mod">
          <ac:chgData name="Vanloocke Wouter" userId="568f9c40-e1fa-4480-b6d5-ddb35000218e" providerId="ADAL" clId="{E8991319-2A8C-4210-83F8-EE93DBF09A86}" dt="2019-05-21T13:59:55.191" v="145" actId="208"/>
          <ac:spMkLst>
            <pc:docMk/>
            <pc:sldMk cId="3304569096" sldId="280"/>
            <ac:spMk id="18" creationId="{24C585C6-9965-419D-8794-30A1E7DEA824}"/>
          </ac:spMkLst>
        </pc:spChg>
        <pc:spChg chg="add del">
          <ac:chgData name="Vanloocke Wouter" userId="568f9c40-e1fa-4480-b6d5-ddb35000218e" providerId="ADAL" clId="{E8991319-2A8C-4210-83F8-EE93DBF09A86}" dt="2019-05-21T13:57:34.249" v="114" actId="26606"/>
          <ac:spMkLst>
            <pc:docMk/>
            <pc:sldMk cId="3304569096" sldId="280"/>
            <ac:spMk id="138" creationId="{799A8B4F-0FED-46C0-9186-5A8E116D8744}"/>
          </ac:spMkLst>
        </pc:spChg>
        <pc:spChg chg="add del">
          <ac:chgData name="Vanloocke Wouter" userId="568f9c40-e1fa-4480-b6d5-ddb35000218e" providerId="ADAL" clId="{E8991319-2A8C-4210-83F8-EE93DBF09A86}" dt="2019-05-21T13:57:34.249" v="114" actId="26606"/>
          <ac:spMkLst>
            <pc:docMk/>
            <pc:sldMk cId="3304569096" sldId="280"/>
            <ac:spMk id="142" creationId="{38A69B74-22E3-47CC-823F-18BE7930C814}"/>
          </ac:spMkLst>
        </pc:spChg>
        <pc:spChg chg="add del">
          <ac:chgData name="Vanloocke Wouter" userId="568f9c40-e1fa-4480-b6d5-ddb35000218e" providerId="ADAL" clId="{E8991319-2A8C-4210-83F8-EE93DBF09A86}" dt="2019-05-21T13:57:34.249" v="114" actId="26606"/>
          <ac:spMkLst>
            <pc:docMk/>
            <pc:sldMk cId="3304569096" sldId="280"/>
            <ac:spMk id="144" creationId="{1778637B-5DB8-4A75-B2E6-FC2B1BB9A7DB}"/>
          </ac:spMkLst>
        </pc:spChg>
        <pc:spChg chg="add del">
          <ac:chgData name="Vanloocke Wouter" userId="568f9c40-e1fa-4480-b6d5-ddb35000218e" providerId="ADAL" clId="{E8991319-2A8C-4210-83F8-EE93DBF09A86}" dt="2019-05-21T13:57:34.249" v="114" actId="26606"/>
          <ac:spMkLst>
            <pc:docMk/>
            <pc:sldMk cId="3304569096" sldId="280"/>
            <ac:spMk id="146" creationId="{0035A30C-45F3-4EFB-B2E8-6E2A11843D39}"/>
          </ac:spMkLst>
        </pc:spChg>
        <pc:spChg chg="add del">
          <ac:chgData name="Vanloocke Wouter" userId="568f9c40-e1fa-4480-b6d5-ddb35000218e" providerId="ADAL" clId="{E8991319-2A8C-4210-83F8-EE93DBF09A86}" dt="2019-05-21T13:57:34.249" v="114" actId="26606"/>
          <ac:spMkLst>
            <pc:docMk/>
            <pc:sldMk cId="3304569096" sldId="280"/>
            <ac:spMk id="1031" creationId="{56355F33-33CA-4854-BF61-F1C30C017A5E}"/>
          </ac:spMkLst>
        </pc:spChg>
        <pc:picChg chg="add mod">
          <ac:chgData name="Vanloocke Wouter" userId="568f9c40-e1fa-4480-b6d5-ddb35000218e" providerId="ADAL" clId="{E8991319-2A8C-4210-83F8-EE93DBF09A86}" dt="2019-05-21T13:58:02.768" v="128" actId="1076"/>
          <ac:picMkLst>
            <pc:docMk/>
            <pc:sldMk cId="3304569096" sldId="280"/>
            <ac:picMk id="4" creationId="{F286E215-B7CE-433F-8C9E-C0AF3B6FC957}"/>
          </ac:picMkLst>
        </pc:picChg>
        <pc:picChg chg="add mod">
          <ac:chgData name="Vanloocke Wouter" userId="568f9c40-e1fa-4480-b6d5-ddb35000218e" providerId="ADAL" clId="{E8991319-2A8C-4210-83F8-EE93DBF09A86}" dt="2019-05-21T13:58:33.295" v="138" actId="1076"/>
          <ac:picMkLst>
            <pc:docMk/>
            <pc:sldMk cId="3304569096" sldId="280"/>
            <ac:picMk id="5" creationId="{8B848D19-FD70-4D19-A207-FCD3C28CF12B}"/>
          </ac:picMkLst>
        </pc:picChg>
        <pc:picChg chg="add del mod">
          <ac:chgData name="Vanloocke Wouter" userId="568f9c40-e1fa-4480-b6d5-ddb35000218e" providerId="ADAL" clId="{E8991319-2A8C-4210-83F8-EE93DBF09A86}" dt="2019-05-21T13:56:41.283" v="105" actId="478"/>
          <ac:picMkLst>
            <pc:docMk/>
            <pc:sldMk cId="3304569096" sldId="280"/>
            <ac:picMk id="7" creationId="{683F8CB6-0DC5-4EC4-8BD8-8911B4B5E096}"/>
          </ac:picMkLst>
        </pc:picChg>
        <pc:picChg chg="add">
          <ac:chgData name="Vanloocke Wouter" userId="568f9c40-e1fa-4480-b6d5-ddb35000218e" providerId="ADAL" clId="{E8991319-2A8C-4210-83F8-EE93DBF09A86}" dt="2019-05-22T06:43:07.320" v="228"/>
          <ac:picMkLst>
            <pc:docMk/>
            <pc:sldMk cId="3304569096" sldId="280"/>
            <ac:picMk id="8" creationId="{605F6437-AE26-4EEC-A0C6-BF76EB78FE6A}"/>
          </ac:picMkLst>
        </pc:picChg>
        <pc:picChg chg="add del">
          <ac:chgData name="Vanloocke Wouter" userId="568f9c40-e1fa-4480-b6d5-ddb35000218e" providerId="ADAL" clId="{E8991319-2A8C-4210-83F8-EE93DBF09A86}" dt="2019-05-21T13:57:34.249" v="114" actId="26606"/>
          <ac:picMkLst>
            <pc:docMk/>
            <pc:sldMk cId="3304569096" sldId="280"/>
            <ac:picMk id="140" creationId="{DA6861EE-7660-46C9-80BD-173B8F7454B8}"/>
          </ac:picMkLst>
        </pc:picChg>
        <pc:picChg chg="add del mod ord">
          <ac:chgData name="Vanloocke Wouter" userId="568f9c40-e1fa-4480-b6d5-ddb35000218e" providerId="ADAL" clId="{E8991319-2A8C-4210-83F8-EE93DBF09A86}" dt="2019-05-21T13:57:43.392" v="122" actId="1076"/>
          <ac:picMkLst>
            <pc:docMk/>
            <pc:sldMk cId="3304569096" sldId="280"/>
            <ac:picMk id="1026" creationId="{E6144BA6-2708-4643-B794-BFE5B11E2C4A}"/>
          </ac:picMkLst>
        </pc:picChg>
        <pc:picChg chg="add del">
          <ac:chgData name="Vanloocke Wouter" userId="568f9c40-e1fa-4480-b6d5-ddb35000218e" providerId="ADAL" clId="{E8991319-2A8C-4210-83F8-EE93DBF09A86}" dt="2019-05-21T13:57:34.249" v="114" actId="26606"/>
          <ac:picMkLst>
            <pc:docMk/>
            <pc:sldMk cId="3304569096" sldId="280"/>
            <ac:picMk id="1029" creationId="{E6144BA6-2708-4643-B794-BFE5B11E2C4A}"/>
          </ac:picMkLst>
        </pc:picChg>
        <pc:cxnChg chg="add del">
          <ac:chgData name="Vanloocke Wouter" userId="568f9c40-e1fa-4480-b6d5-ddb35000218e" providerId="ADAL" clId="{E8991319-2A8C-4210-83F8-EE93DBF09A86}" dt="2019-05-21T13:57:35.954" v="118" actId="26606"/>
          <ac:cxnSpMkLst>
            <pc:docMk/>
            <pc:sldMk cId="3304569096" sldId="280"/>
            <ac:cxnSpMk id="71" creationId="{8F880EF2-DF79-4D9D-8F11-E91D48C79741}"/>
          </ac:cxnSpMkLst>
        </pc:cxnChg>
      </pc:sldChg>
      <pc:sldChg chg="addSp delSp modSp add mod ord setBg">
        <pc:chgData name="Vanloocke Wouter" userId="568f9c40-e1fa-4480-b6d5-ddb35000218e" providerId="ADAL" clId="{E8991319-2A8C-4210-83F8-EE93DBF09A86}" dt="2019-05-22T13:24:54.270" v="697"/>
        <pc:sldMkLst>
          <pc:docMk/>
          <pc:sldMk cId="1771119638" sldId="281"/>
        </pc:sldMkLst>
        <pc:spChg chg="add mod">
          <ac:chgData name="Vanloocke Wouter" userId="568f9c40-e1fa-4480-b6d5-ddb35000218e" providerId="ADAL" clId="{E8991319-2A8C-4210-83F8-EE93DBF09A86}" dt="2019-05-22T09:46:16.602" v="659" actId="20577"/>
          <ac:spMkLst>
            <pc:docMk/>
            <pc:sldMk cId="1771119638" sldId="281"/>
            <ac:spMk id="4" creationId="{F5D36A69-9DA6-4CDF-B560-0EB4E1FA8E49}"/>
          </ac:spMkLst>
        </pc:spChg>
        <pc:spChg chg="del">
          <ac:chgData name="Vanloocke Wouter" userId="568f9c40-e1fa-4480-b6d5-ddb35000218e" providerId="ADAL" clId="{E8991319-2A8C-4210-83F8-EE93DBF09A86}" dt="2019-05-21T14:07:05.731" v="161" actId="478"/>
          <ac:spMkLst>
            <pc:docMk/>
            <pc:sldMk cId="1771119638" sldId="281"/>
            <ac:spMk id="16" creationId="{DD288CA8-FBFF-4618-A495-5398A08066A9}"/>
          </ac:spMkLst>
        </pc:spChg>
        <pc:picChg chg="mod">
          <ac:chgData name="Vanloocke Wouter" userId="568f9c40-e1fa-4480-b6d5-ddb35000218e" providerId="ADAL" clId="{E8991319-2A8C-4210-83F8-EE93DBF09A86}" dt="2019-05-21T14:07:27.036" v="171" actId="14100"/>
          <ac:picMkLst>
            <pc:docMk/>
            <pc:sldMk cId="1771119638" sldId="281"/>
            <ac:picMk id="14" creationId="{3A0102DF-FF86-4E58-9A71-29534C40A0F0}"/>
          </ac:picMkLst>
        </pc:picChg>
      </pc:sldChg>
      <pc:sldChg chg="addSp delSp modSp add mod ord setBg">
        <pc:chgData name="Vanloocke Wouter" userId="568f9c40-e1fa-4480-b6d5-ddb35000218e" providerId="ADAL" clId="{E8991319-2A8C-4210-83F8-EE93DBF09A86}" dt="2019-05-22T13:24:30.487" v="694"/>
        <pc:sldMkLst>
          <pc:docMk/>
          <pc:sldMk cId="3494938121" sldId="282"/>
        </pc:sldMkLst>
        <pc:spChg chg="del">
          <ac:chgData name="Vanloocke Wouter" userId="568f9c40-e1fa-4480-b6d5-ddb35000218e" providerId="ADAL" clId="{E8991319-2A8C-4210-83F8-EE93DBF09A86}" dt="2019-05-21T14:04:56.185" v="150" actId="26606"/>
          <ac:spMkLst>
            <pc:docMk/>
            <pc:sldMk cId="3494938121" sldId="282"/>
            <ac:spMk id="2" creationId="{4194ECA0-C36B-4749-8D31-467E3D3F5F7C}"/>
          </ac:spMkLst>
        </pc:spChg>
        <pc:spChg chg="del">
          <ac:chgData name="Vanloocke Wouter" userId="568f9c40-e1fa-4480-b6d5-ddb35000218e" providerId="ADAL" clId="{E8991319-2A8C-4210-83F8-EE93DBF09A86}" dt="2019-05-21T14:04:56.185" v="150" actId="26606"/>
          <ac:spMkLst>
            <pc:docMk/>
            <pc:sldMk cId="3494938121" sldId="282"/>
            <ac:spMk id="3" creationId="{B2396641-8E9F-4F19-8B2A-A8CD2CB4172B}"/>
          </ac:spMkLst>
        </pc:spChg>
        <pc:spChg chg="add del mod">
          <ac:chgData name="Vanloocke Wouter" userId="568f9c40-e1fa-4480-b6d5-ddb35000218e" providerId="ADAL" clId="{E8991319-2A8C-4210-83F8-EE93DBF09A86}" dt="2019-05-21T14:10:42.944" v="202" actId="478"/>
          <ac:spMkLst>
            <pc:docMk/>
            <pc:sldMk cId="3494938121" sldId="282"/>
            <ac:spMk id="7" creationId="{12E00E42-4A6C-4E0A-8D3F-D60456844F4D}"/>
          </ac:spMkLst>
        </pc:spChg>
        <pc:picChg chg="add del">
          <ac:chgData name="Vanloocke Wouter" userId="568f9c40-e1fa-4480-b6d5-ddb35000218e" providerId="ADAL" clId="{E8991319-2A8C-4210-83F8-EE93DBF09A86}" dt="2019-05-21T14:04:56.185" v="150" actId="26606"/>
          <ac:picMkLst>
            <pc:docMk/>
            <pc:sldMk cId="3494938121" sldId="282"/>
            <ac:picMk id="4" creationId="{CBD8872D-53CA-4CD1-AADD-FFA8A8ED1F54}"/>
          </ac:picMkLst>
        </pc:picChg>
        <pc:picChg chg="add ord">
          <ac:chgData name="Vanloocke Wouter" userId="568f9c40-e1fa-4480-b6d5-ddb35000218e" providerId="ADAL" clId="{E8991319-2A8C-4210-83F8-EE93DBF09A86}" dt="2019-05-21T14:10:45.873" v="204" actId="26606"/>
          <ac:picMkLst>
            <pc:docMk/>
            <pc:sldMk cId="3494938121" sldId="282"/>
            <ac:picMk id="5" creationId="{54D1CFA6-36AD-4460-A789-9E3B759AC3C5}"/>
          </ac:picMkLst>
        </pc:picChg>
        <pc:picChg chg="add del mod">
          <ac:chgData name="Vanloocke Wouter" userId="568f9c40-e1fa-4480-b6d5-ddb35000218e" providerId="ADAL" clId="{E8991319-2A8C-4210-83F8-EE93DBF09A86}" dt="2019-05-21T14:10:11.776" v="201" actId="478"/>
          <ac:picMkLst>
            <pc:docMk/>
            <pc:sldMk cId="3494938121" sldId="282"/>
            <ac:picMk id="8" creationId="{CBD8872D-53CA-4CD1-AADD-FFA8A8ED1F54}"/>
          </ac:picMkLst>
        </pc:picChg>
        <pc:picChg chg="add mod">
          <ac:chgData name="Vanloocke Wouter" userId="568f9c40-e1fa-4480-b6d5-ddb35000218e" providerId="ADAL" clId="{E8991319-2A8C-4210-83F8-EE93DBF09A86}" dt="2019-05-21T14:12:44.663" v="214" actId="1076"/>
          <ac:picMkLst>
            <pc:docMk/>
            <pc:sldMk cId="3494938121" sldId="282"/>
            <ac:picMk id="9" creationId="{A04A0F39-54FC-4BE1-AFFC-11C53B092F6D}"/>
          </ac:picMkLst>
        </pc:picChg>
      </pc:sldChg>
      <pc:sldChg chg="addSp delSp modSp add mod setBg">
        <pc:chgData name="Vanloocke Wouter" userId="568f9c40-e1fa-4480-b6d5-ddb35000218e" providerId="ADAL" clId="{E8991319-2A8C-4210-83F8-EE93DBF09A86}" dt="2019-05-22T07:11:40.423" v="328" actId="113"/>
        <pc:sldMkLst>
          <pc:docMk/>
          <pc:sldMk cId="274524740" sldId="283"/>
        </pc:sldMkLst>
        <pc:spChg chg="mod">
          <ac:chgData name="Vanloocke Wouter" userId="568f9c40-e1fa-4480-b6d5-ddb35000218e" providerId="ADAL" clId="{E8991319-2A8C-4210-83F8-EE93DBF09A86}" dt="2019-05-22T07:11:40.423" v="328" actId="113"/>
          <ac:spMkLst>
            <pc:docMk/>
            <pc:sldMk cId="274524740" sldId="283"/>
            <ac:spMk id="2" creationId="{8C3C0031-DC38-4E97-8E29-81D00BECEAC5}"/>
          </ac:spMkLst>
        </pc:spChg>
        <pc:spChg chg="add del mod">
          <ac:chgData name="Vanloocke Wouter" userId="568f9c40-e1fa-4480-b6d5-ddb35000218e" providerId="ADAL" clId="{E8991319-2A8C-4210-83F8-EE93DBF09A86}" dt="2019-05-22T06:48:23.650" v="293" actId="26606"/>
          <ac:spMkLst>
            <pc:docMk/>
            <pc:sldMk cId="274524740" sldId="283"/>
            <ac:spMk id="3" creationId="{44709B7B-10D4-407F-86CA-02D86C201C29}"/>
          </ac:spMkLst>
        </pc:spChg>
        <pc:graphicFrameChg chg="add del">
          <ac:chgData name="Vanloocke Wouter" userId="568f9c40-e1fa-4480-b6d5-ddb35000218e" providerId="ADAL" clId="{E8991319-2A8C-4210-83F8-EE93DBF09A86}" dt="2019-05-22T06:46:40.594" v="274" actId="26606"/>
          <ac:graphicFrameMkLst>
            <pc:docMk/>
            <pc:sldMk cId="274524740" sldId="283"/>
            <ac:graphicFrameMk id="6" creationId="{C8AFB3EE-C67A-45F2-AF2D-E09792F3A2FE}"/>
          </ac:graphicFrameMkLst>
        </pc:graphicFrameChg>
        <pc:graphicFrameChg chg="add del">
          <ac:chgData name="Vanloocke Wouter" userId="568f9c40-e1fa-4480-b6d5-ddb35000218e" providerId="ADAL" clId="{E8991319-2A8C-4210-83F8-EE93DBF09A86}" dt="2019-05-22T06:48:09.061" v="289" actId="26606"/>
          <ac:graphicFrameMkLst>
            <pc:docMk/>
            <pc:sldMk cId="274524740" sldId="283"/>
            <ac:graphicFrameMk id="7" creationId="{1DFECF34-5F81-45DF-B0DC-3306CD9A99A3}"/>
          </ac:graphicFrameMkLst>
        </pc:graphicFrameChg>
        <pc:graphicFrameChg chg="add mod modGraphic">
          <ac:chgData name="Vanloocke Wouter" userId="568f9c40-e1fa-4480-b6d5-ddb35000218e" providerId="ADAL" clId="{E8991319-2A8C-4210-83F8-EE93DBF09A86}" dt="2019-05-22T06:48:43.026" v="299" actId="26606"/>
          <ac:graphicFrameMkLst>
            <pc:docMk/>
            <pc:sldMk cId="274524740" sldId="283"/>
            <ac:graphicFrameMk id="8" creationId="{A437A5DB-FD47-4C83-B4B9-C9BFC912B67D}"/>
          </ac:graphicFrameMkLst>
        </pc:graphicFrameChg>
        <pc:picChg chg="add">
          <ac:chgData name="Vanloocke Wouter" userId="568f9c40-e1fa-4480-b6d5-ddb35000218e" providerId="ADAL" clId="{E8991319-2A8C-4210-83F8-EE93DBF09A86}" dt="2019-05-22T06:42:48.995" v="221"/>
          <ac:picMkLst>
            <pc:docMk/>
            <pc:sldMk cId="274524740" sldId="283"/>
            <ac:picMk id="4" creationId="{09DA420D-A47E-4CAA-8EDC-1DE4BA0377BB}"/>
          </ac:picMkLst>
        </pc:picChg>
        <pc:picChg chg="add del">
          <ac:chgData name="Vanloocke Wouter" userId="568f9c40-e1fa-4480-b6d5-ddb35000218e" providerId="ADAL" clId="{E8991319-2A8C-4210-83F8-EE93DBF09A86}" dt="2019-05-22T06:42:53.331" v="223"/>
          <ac:picMkLst>
            <pc:docMk/>
            <pc:sldMk cId="274524740" sldId="283"/>
            <ac:picMk id="5" creationId="{7D595AD6-735E-4C7B-8B34-113A120399AC}"/>
          </ac:picMkLst>
        </pc:picChg>
      </pc:sldChg>
      <pc:sldChg chg="addSp delSp modSp add">
        <pc:chgData name="Vanloocke Wouter" userId="568f9c40-e1fa-4480-b6d5-ddb35000218e" providerId="ADAL" clId="{E8991319-2A8C-4210-83F8-EE93DBF09A86}" dt="2019-05-22T07:11:36.515" v="327" actId="113"/>
        <pc:sldMkLst>
          <pc:docMk/>
          <pc:sldMk cId="1063205954" sldId="284"/>
        </pc:sldMkLst>
        <pc:spChg chg="mod">
          <ac:chgData name="Vanloocke Wouter" userId="568f9c40-e1fa-4480-b6d5-ddb35000218e" providerId="ADAL" clId="{E8991319-2A8C-4210-83F8-EE93DBF09A86}" dt="2019-05-22T07:11:36.515" v="327" actId="113"/>
          <ac:spMkLst>
            <pc:docMk/>
            <pc:sldMk cId="1063205954" sldId="284"/>
            <ac:spMk id="2" creationId="{319D97B1-9508-44BF-81DE-B7FAB6D5C90A}"/>
          </ac:spMkLst>
        </pc:spChg>
        <pc:spChg chg="del">
          <ac:chgData name="Vanloocke Wouter" userId="568f9c40-e1fa-4480-b6d5-ddb35000218e" providerId="ADAL" clId="{E8991319-2A8C-4210-83F8-EE93DBF09A86}" dt="2019-05-22T07:10:09.921" v="301"/>
          <ac:spMkLst>
            <pc:docMk/>
            <pc:sldMk cId="1063205954" sldId="284"/>
            <ac:spMk id="3" creationId="{1A682769-EF6C-4342-89DA-C843A1FBA04D}"/>
          </ac:spMkLst>
        </pc:spChg>
        <pc:picChg chg="add mod">
          <ac:chgData name="Vanloocke Wouter" userId="568f9c40-e1fa-4480-b6d5-ddb35000218e" providerId="ADAL" clId="{E8991319-2A8C-4210-83F8-EE93DBF09A86}" dt="2019-05-22T07:10:29.363" v="326" actId="1076"/>
          <ac:picMkLst>
            <pc:docMk/>
            <pc:sldMk cId="1063205954" sldId="284"/>
            <ac:picMk id="5" creationId="{43361005-0684-41D4-B153-8902C2F4B3B0}"/>
          </ac:picMkLst>
        </pc:picChg>
      </pc:sldChg>
    </pc:docChg>
  </pc:docChgLst>
  <pc:docChgLst>
    <pc:chgData name="De Bie Robin" userId="S::robin.debie@student.kdg.be::df72689a-5763-478a-818c-7f0fad22f12d" providerId="AD" clId="Web-{247E49B5-01BB-41F9-AD98-EA8881A7ACDA}"/>
    <pc:docChg chg="addSld modSld">
      <pc:chgData name="De Bie Robin" userId="S::robin.debie@student.kdg.be::df72689a-5763-478a-818c-7f0fad22f12d" providerId="AD" clId="Web-{247E49B5-01BB-41F9-AD98-EA8881A7ACDA}" dt="2019-05-21T13:27:51.297" v="22" actId="20577"/>
      <pc:docMkLst>
        <pc:docMk/>
      </pc:docMkLst>
      <pc:sldChg chg="modSp">
        <pc:chgData name="De Bie Robin" userId="S::robin.debie@student.kdg.be::df72689a-5763-478a-818c-7f0fad22f12d" providerId="AD" clId="Web-{247E49B5-01BB-41F9-AD98-EA8881A7ACDA}" dt="2019-05-21T13:26:03.220" v="0" actId="20577"/>
        <pc:sldMkLst>
          <pc:docMk/>
          <pc:sldMk cId="3031012266" sldId="265"/>
        </pc:sldMkLst>
        <pc:spChg chg="mod">
          <ac:chgData name="De Bie Robin" userId="S::robin.debie@student.kdg.be::df72689a-5763-478a-818c-7f0fad22f12d" providerId="AD" clId="Web-{247E49B5-01BB-41F9-AD98-EA8881A7ACDA}" dt="2019-05-21T13:26:03.220" v="0" actId="20577"/>
          <ac:spMkLst>
            <pc:docMk/>
            <pc:sldMk cId="3031012266" sldId="265"/>
            <ac:spMk id="3" creationId="{C8660866-9410-4FB6-8921-67171E8C438B}"/>
          </ac:spMkLst>
        </pc:spChg>
      </pc:sldChg>
      <pc:sldChg chg="addSp delSp modSp new mod setBg">
        <pc:chgData name="De Bie Robin" userId="S::robin.debie@student.kdg.be::df72689a-5763-478a-818c-7f0fad22f12d" providerId="AD" clId="Web-{247E49B5-01BB-41F9-AD98-EA8881A7ACDA}" dt="2019-05-21T13:27:02.782" v="5"/>
        <pc:sldMkLst>
          <pc:docMk/>
          <pc:sldMk cId="3327785202" sldId="269"/>
        </pc:sldMkLst>
        <pc:spChg chg="del">
          <ac:chgData name="De Bie Robin" userId="S::robin.debie@student.kdg.be::df72689a-5763-478a-818c-7f0fad22f12d" providerId="AD" clId="Web-{247E49B5-01BB-41F9-AD98-EA8881A7ACDA}" dt="2019-05-21T13:27:02.782" v="5"/>
          <ac:spMkLst>
            <pc:docMk/>
            <pc:sldMk cId="3327785202" sldId="269"/>
            <ac:spMk id="2" creationId="{BA6EAA88-C3FF-4E72-852C-AB7F589AFA34}"/>
          </ac:spMkLst>
        </pc:spChg>
        <pc:spChg chg="del">
          <ac:chgData name="De Bie Robin" userId="S::robin.debie@student.kdg.be::df72689a-5763-478a-818c-7f0fad22f12d" providerId="AD" clId="Web-{247E49B5-01BB-41F9-AD98-EA8881A7ACDA}" dt="2019-05-21T13:26:56.782" v="4"/>
          <ac:spMkLst>
            <pc:docMk/>
            <pc:sldMk cId="3327785202" sldId="269"/>
            <ac:spMk id="3" creationId="{D738C5A1-7402-4B22-A9FC-550199A34AEF}"/>
          </ac:spMkLst>
        </pc:spChg>
        <pc:spChg chg="add">
          <ac:chgData name="De Bie Robin" userId="S::robin.debie@student.kdg.be::df72689a-5763-478a-818c-7f0fad22f12d" providerId="AD" clId="Web-{247E49B5-01BB-41F9-AD98-EA8881A7ACDA}" dt="2019-05-21T13:27:02.782" v="5"/>
          <ac:spMkLst>
            <pc:docMk/>
            <pc:sldMk cId="3327785202" sldId="269"/>
            <ac:spMk id="9" creationId="{57845966-6EFC-468A-9CC7-BAB4B95854E7}"/>
          </ac:spMkLst>
        </pc:spChg>
        <pc:spChg chg="add">
          <ac:chgData name="De Bie Robin" userId="S::robin.debie@student.kdg.be::df72689a-5763-478a-818c-7f0fad22f12d" providerId="AD" clId="Web-{247E49B5-01BB-41F9-AD98-EA8881A7ACDA}" dt="2019-05-21T13:27:02.782" v="5"/>
          <ac:spMkLst>
            <pc:docMk/>
            <pc:sldMk cId="3327785202" sldId="269"/>
            <ac:spMk id="13" creationId="{ADAD1991-FFD1-4E94-ABAB-7560D33008E4}"/>
          </ac:spMkLst>
        </pc:spChg>
        <pc:picChg chg="add mod ord">
          <ac:chgData name="De Bie Robin" userId="S::robin.debie@student.kdg.be::df72689a-5763-478a-818c-7f0fad22f12d" providerId="AD" clId="Web-{247E49B5-01BB-41F9-AD98-EA8881A7ACDA}" dt="2019-05-21T13:27:02.782" v="5"/>
          <ac:picMkLst>
            <pc:docMk/>
            <pc:sldMk cId="3327785202" sldId="269"/>
            <ac:picMk id="4" creationId="{172D7076-53BC-4CDB-9DE8-156FA095F895}"/>
          </ac:picMkLst>
        </pc:picChg>
        <pc:picChg chg="add">
          <ac:chgData name="De Bie Robin" userId="S::robin.debie@student.kdg.be::df72689a-5763-478a-818c-7f0fad22f12d" providerId="AD" clId="Web-{247E49B5-01BB-41F9-AD98-EA8881A7ACDA}" dt="2019-05-21T13:27:02.782" v="5"/>
          <ac:picMkLst>
            <pc:docMk/>
            <pc:sldMk cId="3327785202" sldId="269"/>
            <ac:picMk id="11" creationId="{75554383-98AF-4A47-BB65-705FAAA4BE6A}"/>
          </ac:picMkLst>
        </pc:picChg>
      </pc:sldChg>
      <pc:sldChg chg="modSp new">
        <pc:chgData name="De Bie Robin" userId="S::robin.debie@student.kdg.be::df72689a-5763-478a-818c-7f0fad22f12d" providerId="AD" clId="Web-{247E49B5-01BB-41F9-AD98-EA8881A7ACDA}" dt="2019-05-21T13:27:48.625" v="20" actId="20577"/>
        <pc:sldMkLst>
          <pc:docMk/>
          <pc:sldMk cId="1073763941" sldId="270"/>
        </pc:sldMkLst>
        <pc:spChg chg="mod">
          <ac:chgData name="De Bie Robin" userId="S::robin.debie@student.kdg.be::df72689a-5763-478a-818c-7f0fad22f12d" providerId="AD" clId="Web-{247E49B5-01BB-41F9-AD98-EA8881A7ACDA}" dt="2019-05-21T13:27:48.625" v="20" actId="20577"/>
          <ac:spMkLst>
            <pc:docMk/>
            <pc:sldMk cId="1073763941" sldId="270"/>
            <ac:spMk id="2" creationId="{EA2AE202-F3A0-41BC-8B39-2AC0F23A136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97784-A7EF-41F9-9482-262F4566AEA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2F79530-9282-43DD-977E-E0FE2F178F75}">
      <dgm:prSet/>
      <dgm:spPr/>
      <dgm:t>
        <a:bodyPr/>
        <a:lstStyle/>
        <a:p>
          <a:pPr>
            <a:lnSpc>
              <a:spcPct val="100000"/>
            </a:lnSpc>
            <a:defRPr cap="all"/>
          </a:pPr>
          <a:r>
            <a:rPr lang="nl-BE"/>
            <a:t>Meer camera’s</a:t>
          </a:r>
          <a:endParaRPr lang="en-US"/>
        </a:p>
      </dgm:t>
    </dgm:pt>
    <dgm:pt modelId="{F6F2D475-8828-4FDC-B115-7C244087CAC0}" type="parTrans" cxnId="{852D9CD8-41E1-422E-981F-AF12DD113282}">
      <dgm:prSet/>
      <dgm:spPr/>
      <dgm:t>
        <a:bodyPr/>
        <a:lstStyle/>
        <a:p>
          <a:endParaRPr lang="en-US"/>
        </a:p>
      </dgm:t>
    </dgm:pt>
    <dgm:pt modelId="{9E31E159-5250-404F-A4D0-2FC2AAEA210F}" type="sibTrans" cxnId="{852D9CD8-41E1-422E-981F-AF12DD113282}">
      <dgm:prSet/>
      <dgm:spPr/>
      <dgm:t>
        <a:bodyPr/>
        <a:lstStyle/>
        <a:p>
          <a:endParaRPr lang="en-US"/>
        </a:p>
      </dgm:t>
    </dgm:pt>
    <dgm:pt modelId="{392693CC-3E17-4A96-9E53-2AB39EA90B05}">
      <dgm:prSet/>
      <dgm:spPr/>
      <dgm:t>
        <a:bodyPr/>
        <a:lstStyle/>
        <a:p>
          <a:pPr>
            <a:lnSpc>
              <a:spcPct val="100000"/>
            </a:lnSpc>
            <a:defRPr cap="all"/>
          </a:pPr>
          <a:r>
            <a:rPr lang="nl-BE"/>
            <a:t>Trainen model</a:t>
          </a:r>
          <a:endParaRPr lang="en-US"/>
        </a:p>
      </dgm:t>
    </dgm:pt>
    <dgm:pt modelId="{CA0ED4D5-12C0-4407-A295-6A348CA4E55E}" type="parTrans" cxnId="{308EB4B8-60F9-4D42-A99B-88685DD326CC}">
      <dgm:prSet/>
      <dgm:spPr/>
      <dgm:t>
        <a:bodyPr/>
        <a:lstStyle/>
        <a:p>
          <a:endParaRPr lang="en-US"/>
        </a:p>
      </dgm:t>
    </dgm:pt>
    <dgm:pt modelId="{9A76951C-9CBA-4121-ABB4-FDC8BEDEE1BF}" type="sibTrans" cxnId="{308EB4B8-60F9-4D42-A99B-88685DD326CC}">
      <dgm:prSet/>
      <dgm:spPr/>
      <dgm:t>
        <a:bodyPr/>
        <a:lstStyle/>
        <a:p>
          <a:endParaRPr lang="en-US"/>
        </a:p>
      </dgm:t>
    </dgm:pt>
    <dgm:pt modelId="{464D2D40-0040-4CE9-B2D5-A483FA551F3E}">
      <dgm:prSet/>
      <dgm:spPr/>
      <dgm:t>
        <a:bodyPr/>
        <a:lstStyle/>
        <a:p>
          <a:pPr>
            <a:lnSpc>
              <a:spcPct val="100000"/>
            </a:lnSpc>
            <a:defRPr cap="all"/>
          </a:pPr>
          <a:r>
            <a:rPr lang="nl-BE"/>
            <a:t>Meer Analyse</a:t>
          </a:r>
          <a:endParaRPr lang="en-US"/>
        </a:p>
      </dgm:t>
    </dgm:pt>
    <dgm:pt modelId="{36E72B69-349E-4889-A480-09648A34DE58}" type="parTrans" cxnId="{EC67DB91-7FE9-481C-9E70-64869803D2FE}">
      <dgm:prSet/>
      <dgm:spPr/>
      <dgm:t>
        <a:bodyPr/>
        <a:lstStyle/>
        <a:p>
          <a:endParaRPr lang="en-US"/>
        </a:p>
      </dgm:t>
    </dgm:pt>
    <dgm:pt modelId="{3A85ADA4-5B89-43A1-B94F-3D3DE1ED5851}" type="sibTrans" cxnId="{EC67DB91-7FE9-481C-9E70-64869803D2FE}">
      <dgm:prSet/>
      <dgm:spPr/>
      <dgm:t>
        <a:bodyPr/>
        <a:lstStyle/>
        <a:p>
          <a:endParaRPr lang="en-US"/>
        </a:p>
      </dgm:t>
    </dgm:pt>
    <dgm:pt modelId="{9B99967A-0DE8-4D42-B35E-AA049C8588DF}" type="pres">
      <dgm:prSet presAssocID="{CBB97784-A7EF-41F9-9482-262F4566AEAC}" presName="root" presStyleCnt="0">
        <dgm:presLayoutVars>
          <dgm:dir/>
          <dgm:resizeHandles val="exact"/>
        </dgm:presLayoutVars>
      </dgm:prSet>
      <dgm:spPr/>
    </dgm:pt>
    <dgm:pt modelId="{EB9A05BA-0A6F-4AF2-B386-1A13116932F2}" type="pres">
      <dgm:prSet presAssocID="{92F79530-9282-43DD-977E-E0FE2F178F75}" presName="compNode" presStyleCnt="0"/>
      <dgm:spPr/>
    </dgm:pt>
    <dgm:pt modelId="{0D9B903C-1265-4E36-886D-32487876B2EA}" type="pres">
      <dgm:prSet presAssocID="{92F79530-9282-43DD-977E-E0FE2F178F75}" presName="iconBgRect" presStyleLbl="bgShp" presStyleIdx="0" presStyleCnt="3"/>
      <dgm:spPr/>
    </dgm:pt>
    <dgm:pt modelId="{99595327-EDD6-4565-85D3-CA2565D9C4F0}" type="pres">
      <dgm:prSet presAssocID="{92F79530-9282-43DD-977E-E0FE2F178F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E3033AE-EB44-4417-90F4-0785571CCF25}" type="pres">
      <dgm:prSet presAssocID="{92F79530-9282-43DD-977E-E0FE2F178F75}" presName="spaceRect" presStyleCnt="0"/>
      <dgm:spPr/>
    </dgm:pt>
    <dgm:pt modelId="{EFDB2F11-6C04-4AB6-9E04-177AF8465448}" type="pres">
      <dgm:prSet presAssocID="{92F79530-9282-43DD-977E-E0FE2F178F75}" presName="textRect" presStyleLbl="revTx" presStyleIdx="0" presStyleCnt="3">
        <dgm:presLayoutVars>
          <dgm:chMax val="1"/>
          <dgm:chPref val="1"/>
        </dgm:presLayoutVars>
      </dgm:prSet>
      <dgm:spPr/>
    </dgm:pt>
    <dgm:pt modelId="{DFF04D0E-0AA0-4976-98A5-4345386E69AC}" type="pres">
      <dgm:prSet presAssocID="{9E31E159-5250-404F-A4D0-2FC2AAEA210F}" presName="sibTrans" presStyleCnt="0"/>
      <dgm:spPr/>
    </dgm:pt>
    <dgm:pt modelId="{BEE9E230-DA88-4DA2-9B0D-CA5BC32568C7}" type="pres">
      <dgm:prSet presAssocID="{392693CC-3E17-4A96-9E53-2AB39EA90B05}" presName="compNode" presStyleCnt="0"/>
      <dgm:spPr/>
    </dgm:pt>
    <dgm:pt modelId="{F384EC10-584B-4D23-9153-8C0B439562D1}" type="pres">
      <dgm:prSet presAssocID="{392693CC-3E17-4A96-9E53-2AB39EA90B05}" presName="iconBgRect" presStyleLbl="bgShp" presStyleIdx="1" presStyleCnt="3"/>
      <dgm:spPr/>
    </dgm:pt>
    <dgm:pt modelId="{BAAB1FB6-22AD-4053-9635-5AA919DB58FE}" type="pres">
      <dgm:prSet presAssocID="{392693CC-3E17-4A96-9E53-2AB39EA90B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1C464353-7932-4AB8-BED6-8D982E20098C}" type="pres">
      <dgm:prSet presAssocID="{392693CC-3E17-4A96-9E53-2AB39EA90B05}" presName="spaceRect" presStyleCnt="0"/>
      <dgm:spPr/>
    </dgm:pt>
    <dgm:pt modelId="{A0F60901-C245-4425-AB83-7D0427CBA05E}" type="pres">
      <dgm:prSet presAssocID="{392693CC-3E17-4A96-9E53-2AB39EA90B05}" presName="textRect" presStyleLbl="revTx" presStyleIdx="1" presStyleCnt="3">
        <dgm:presLayoutVars>
          <dgm:chMax val="1"/>
          <dgm:chPref val="1"/>
        </dgm:presLayoutVars>
      </dgm:prSet>
      <dgm:spPr/>
    </dgm:pt>
    <dgm:pt modelId="{AC4210A7-9038-4446-A910-501C14F0E947}" type="pres">
      <dgm:prSet presAssocID="{9A76951C-9CBA-4121-ABB4-FDC8BEDEE1BF}" presName="sibTrans" presStyleCnt="0"/>
      <dgm:spPr/>
    </dgm:pt>
    <dgm:pt modelId="{F35D3905-84C9-4B75-AC09-196E5E0683E1}" type="pres">
      <dgm:prSet presAssocID="{464D2D40-0040-4CE9-B2D5-A483FA551F3E}" presName="compNode" presStyleCnt="0"/>
      <dgm:spPr/>
    </dgm:pt>
    <dgm:pt modelId="{E150D2EA-530C-4940-BBC3-4FA7BED00A42}" type="pres">
      <dgm:prSet presAssocID="{464D2D40-0040-4CE9-B2D5-A483FA551F3E}" presName="iconBgRect" presStyleLbl="bgShp" presStyleIdx="2" presStyleCnt="3"/>
      <dgm:spPr/>
    </dgm:pt>
    <dgm:pt modelId="{36A7C0E6-0C8F-448A-98BC-418BCC052E07}" type="pres">
      <dgm:prSet presAssocID="{464D2D40-0040-4CE9-B2D5-A483FA551F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9ED961A-AA9C-4253-B363-E276D5BC0F31}" type="pres">
      <dgm:prSet presAssocID="{464D2D40-0040-4CE9-B2D5-A483FA551F3E}" presName="spaceRect" presStyleCnt="0"/>
      <dgm:spPr/>
    </dgm:pt>
    <dgm:pt modelId="{1BE8532A-8A74-457D-A260-5F3423103844}" type="pres">
      <dgm:prSet presAssocID="{464D2D40-0040-4CE9-B2D5-A483FA551F3E}" presName="textRect" presStyleLbl="revTx" presStyleIdx="2" presStyleCnt="3">
        <dgm:presLayoutVars>
          <dgm:chMax val="1"/>
          <dgm:chPref val="1"/>
        </dgm:presLayoutVars>
      </dgm:prSet>
      <dgm:spPr/>
    </dgm:pt>
  </dgm:ptLst>
  <dgm:cxnLst>
    <dgm:cxn modelId="{91A86D36-2AEF-4D53-96DC-D29309B6CF5C}" type="presOf" srcId="{92F79530-9282-43DD-977E-E0FE2F178F75}" destId="{EFDB2F11-6C04-4AB6-9E04-177AF8465448}" srcOrd="0" destOrd="0" presId="urn:microsoft.com/office/officeart/2018/5/layout/IconCircleLabelList"/>
    <dgm:cxn modelId="{DB677869-C31B-4F63-9C6E-B0EA90172488}" type="presOf" srcId="{392693CC-3E17-4A96-9E53-2AB39EA90B05}" destId="{A0F60901-C245-4425-AB83-7D0427CBA05E}" srcOrd="0" destOrd="0" presId="urn:microsoft.com/office/officeart/2018/5/layout/IconCircleLabelList"/>
    <dgm:cxn modelId="{E3DE0E8B-3BE7-473E-B08F-36516910DF05}" type="presOf" srcId="{464D2D40-0040-4CE9-B2D5-A483FA551F3E}" destId="{1BE8532A-8A74-457D-A260-5F3423103844}" srcOrd="0" destOrd="0" presId="urn:microsoft.com/office/officeart/2018/5/layout/IconCircleLabelList"/>
    <dgm:cxn modelId="{EC67DB91-7FE9-481C-9E70-64869803D2FE}" srcId="{CBB97784-A7EF-41F9-9482-262F4566AEAC}" destId="{464D2D40-0040-4CE9-B2D5-A483FA551F3E}" srcOrd="2" destOrd="0" parTransId="{36E72B69-349E-4889-A480-09648A34DE58}" sibTransId="{3A85ADA4-5B89-43A1-B94F-3D3DE1ED5851}"/>
    <dgm:cxn modelId="{92BA43AF-9778-4B7F-8A77-D37F934D8A4E}" type="presOf" srcId="{CBB97784-A7EF-41F9-9482-262F4566AEAC}" destId="{9B99967A-0DE8-4D42-B35E-AA049C8588DF}" srcOrd="0" destOrd="0" presId="urn:microsoft.com/office/officeart/2018/5/layout/IconCircleLabelList"/>
    <dgm:cxn modelId="{308EB4B8-60F9-4D42-A99B-88685DD326CC}" srcId="{CBB97784-A7EF-41F9-9482-262F4566AEAC}" destId="{392693CC-3E17-4A96-9E53-2AB39EA90B05}" srcOrd="1" destOrd="0" parTransId="{CA0ED4D5-12C0-4407-A295-6A348CA4E55E}" sibTransId="{9A76951C-9CBA-4121-ABB4-FDC8BEDEE1BF}"/>
    <dgm:cxn modelId="{852D9CD8-41E1-422E-981F-AF12DD113282}" srcId="{CBB97784-A7EF-41F9-9482-262F4566AEAC}" destId="{92F79530-9282-43DD-977E-E0FE2F178F75}" srcOrd="0" destOrd="0" parTransId="{F6F2D475-8828-4FDC-B115-7C244087CAC0}" sibTransId="{9E31E159-5250-404F-A4D0-2FC2AAEA210F}"/>
    <dgm:cxn modelId="{BCFFA3A5-F539-4C57-BFA8-02999F331029}" type="presParOf" srcId="{9B99967A-0DE8-4D42-B35E-AA049C8588DF}" destId="{EB9A05BA-0A6F-4AF2-B386-1A13116932F2}" srcOrd="0" destOrd="0" presId="urn:microsoft.com/office/officeart/2018/5/layout/IconCircleLabelList"/>
    <dgm:cxn modelId="{6981118A-9A0A-44FB-9D13-6CCC3B9FBA5F}" type="presParOf" srcId="{EB9A05BA-0A6F-4AF2-B386-1A13116932F2}" destId="{0D9B903C-1265-4E36-886D-32487876B2EA}" srcOrd="0" destOrd="0" presId="urn:microsoft.com/office/officeart/2018/5/layout/IconCircleLabelList"/>
    <dgm:cxn modelId="{21646123-CF1D-4089-9537-C7CFFF43094F}" type="presParOf" srcId="{EB9A05BA-0A6F-4AF2-B386-1A13116932F2}" destId="{99595327-EDD6-4565-85D3-CA2565D9C4F0}" srcOrd="1" destOrd="0" presId="urn:microsoft.com/office/officeart/2018/5/layout/IconCircleLabelList"/>
    <dgm:cxn modelId="{8F4DD362-27E5-42B4-94DF-E18508D3E0D6}" type="presParOf" srcId="{EB9A05BA-0A6F-4AF2-B386-1A13116932F2}" destId="{AE3033AE-EB44-4417-90F4-0785571CCF25}" srcOrd="2" destOrd="0" presId="urn:microsoft.com/office/officeart/2018/5/layout/IconCircleLabelList"/>
    <dgm:cxn modelId="{3558B143-B13B-4C9C-8520-E868891DFD83}" type="presParOf" srcId="{EB9A05BA-0A6F-4AF2-B386-1A13116932F2}" destId="{EFDB2F11-6C04-4AB6-9E04-177AF8465448}" srcOrd="3" destOrd="0" presId="urn:microsoft.com/office/officeart/2018/5/layout/IconCircleLabelList"/>
    <dgm:cxn modelId="{302817A4-8EE4-4524-A0BA-9E1A931CC024}" type="presParOf" srcId="{9B99967A-0DE8-4D42-B35E-AA049C8588DF}" destId="{DFF04D0E-0AA0-4976-98A5-4345386E69AC}" srcOrd="1" destOrd="0" presId="urn:microsoft.com/office/officeart/2018/5/layout/IconCircleLabelList"/>
    <dgm:cxn modelId="{3B693FC5-855B-45B6-950A-BEEDF228B413}" type="presParOf" srcId="{9B99967A-0DE8-4D42-B35E-AA049C8588DF}" destId="{BEE9E230-DA88-4DA2-9B0D-CA5BC32568C7}" srcOrd="2" destOrd="0" presId="urn:microsoft.com/office/officeart/2018/5/layout/IconCircleLabelList"/>
    <dgm:cxn modelId="{04B42F71-B8F2-4A2C-A56F-00D4E7E046ED}" type="presParOf" srcId="{BEE9E230-DA88-4DA2-9B0D-CA5BC32568C7}" destId="{F384EC10-584B-4D23-9153-8C0B439562D1}" srcOrd="0" destOrd="0" presId="urn:microsoft.com/office/officeart/2018/5/layout/IconCircleLabelList"/>
    <dgm:cxn modelId="{BCF753E3-C265-4483-852F-45A4FD389F73}" type="presParOf" srcId="{BEE9E230-DA88-4DA2-9B0D-CA5BC32568C7}" destId="{BAAB1FB6-22AD-4053-9635-5AA919DB58FE}" srcOrd="1" destOrd="0" presId="urn:microsoft.com/office/officeart/2018/5/layout/IconCircleLabelList"/>
    <dgm:cxn modelId="{7EF229A2-BAF2-4D60-9281-EC21424AA247}" type="presParOf" srcId="{BEE9E230-DA88-4DA2-9B0D-CA5BC32568C7}" destId="{1C464353-7932-4AB8-BED6-8D982E20098C}" srcOrd="2" destOrd="0" presId="urn:microsoft.com/office/officeart/2018/5/layout/IconCircleLabelList"/>
    <dgm:cxn modelId="{7D1B904C-B620-4AF6-8212-FEEA8D99CD41}" type="presParOf" srcId="{BEE9E230-DA88-4DA2-9B0D-CA5BC32568C7}" destId="{A0F60901-C245-4425-AB83-7D0427CBA05E}" srcOrd="3" destOrd="0" presId="urn:microsoft.com/office/officeart/2018/5/layout/IconCircleLabelList"/>
    <dgm:cxn modelId="{B20ACBCC-9727-4814-BBE8-5ABA14A4AF13}" type="presParOf" srcId="{9B99967A-0DE8-4D42-B35E-AA049C8588DF}" destId="{AC4210A7-9038-4446-A910-501C14F0E947}" srcOrd="3" destOrd="0" presId="urn:microsoft.com/office/officeart/2018/5/layout/IconCircleLabelList"/>
    <dgm:cxn modelId="{84C0A26A-CEAC-4324-84F6-FA0B4FF83229}" type="presParOf" srcId="{9B99967A-0DE8-4D42-B35E-AA049C8588DF}" destId="{F35D3905-84C9-4B75-AC09-196E5E0683E1}" srcOrd="4" destOrd="0" presId="urn:microsoft.com/office/officeart/2018/5/layout/IconCircleLabelList"/>
    <dgm:cxn modelId="{F61E5B68-D0D0-41FB-B14C-B81A33DA93A6}" type="presParOf" srcId="{F35D3905-84C9-4B75-AC09-196E5E0683E1}" destId="{E150D2EA-530C-4940-BBC3-4FA7BED00A42}" srcOrd="0" destOrd="0" presId="urn:microsoft.com/office/officeart/2018/5/layout/IconCircleLabelList"/>
    <dgm:cxn modelId="{8640D7DC-C5E0-4C85-BC4E-229AD1C6CEC5}" type="presParOf" srcId="{F35D3905-84C9-4B75-AC09-196E5E0683E1}" destId="{36A7C0E6-0C8F-448A-98BC-418BCC052E07}" srcOrd="1" destOrd="0" presId="urn:microsoft.com/office/officeart/2018/5/layout/IconCircleLabelList"/>
    <dgm:cxn modelId="{1CDB6ED8-9CC1-42DA-B35C-E0A6D3B4127C}" type="presParOf" srcId="{F35D3905-84C9-4B75-AC09-196E5E0683E1}" destId="{89ED961A-AA9C-4253-B363-E276D5BC0F31}" srcOrd="2" destOrd="0" presId="urn:microsoft.com/office/officeart/2018/5/layout/IconCircleLabelList"/>
    <dgm:cxn modelId="{74704CBC-A2D3-4458-A710-8F0730E00096}" type="presParOf" srcId="{F35D3905-84C9-4B75-AC09-196E5E0683E1}" destId="{1BE8532A-8A74-457D-A260-5F342310384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B903C-1265-4E36-886D-32487876B2EA}">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95327-EDD6-4565-85D3-CA2565D9C4F0}">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DB2F11-6C04-4AB6-9E04-177AF846544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nl-BE" sz="3500" kern="1200"/>
            <a:t>Meer camera’s</a:t>
          </a:r>
          <a:endParaRPr lang="en-US" sz="3500" kern="1200"/>
        </a:p>
      </dsp:txBody>
      <dsp:txXfrm>
        <a:off x="75768" y="3053169"/>
        <a:ext cx="3093750" cy="720000"/>
      </dsp:txXfrm>
    </dsp:sp>
    <dsp:sp modelId="{F384EC10-584B-4D23-9153-8C0B439562D1}">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B1FB6-22AD-4053-9635-5AA919DB58FE}">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60901-C245-4425-AB83-7D0427CBA05E}">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nl-BE" sz="3500" kern="1200"/>
            <a:t>Trainen model</a:t>
          </a:r>
          <a:endParaRPr lang="en-US" sz="3500" kern="1200"/>
        </a:p>
      </dsp:txBody>
      <dsp:txXfrm>
        <a:off x="3710925" y="3053169"/>
        <a:ext cx="3093750" cy="720000"/>
      </dsp:txXfrm>
    </dsp:sp>
    <dsp:sp modelId="{E150D2EA-530C-4940-BBC3-4FA7BED00A42}">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7C0E6-0C8F-448A-98BC-418BCC052E07}">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E8532A-8A74-457D-A260-5F342310384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nl-BE" sz="3500" kern="1200"/>
            <a:t>Meer Analyse</a:t>
          </a:r>
          <a:endParaRPr lang="en-US" sz="35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9D7B4-44B2-46D2-AC58-5355B267611C}" type="datetimeFigureOut">
              <a:rPr lang="nl-BE" smtClean="0"/>
              <a:t>11/06/2019</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C210A-F174-4F00-ABDF-85524ACD8BB5}" type="slidenum">
              <a:rPr lang="nl-BE" smtClean="0"/>
              <a:t>‹#›</a:t>
            </a:fld>
            <a:endParaRPr lang="nl-BE"/>
          </a:p>
        </p:txBody>
      </p:sp>
    </p:spTree>
    <p:extLst>
      <p:ext uri="{BB962C8B-B14F-4D97-AF65-F5344CB8AC3E}">
        <p14:creationId xmlns:p14="http://schemas.microsoft.com/office/powerpoint/2010/main" val="2839839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a:t>
            </a:r>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4</a:t>
            </a:fld>
            <a:endParaRPr lang="nl-BE"/>
          </a:p>
        </p:txBody>
      </p:sp>
    </p:spTree>
    <p:extLst>
      <p:ext uri="{BB962C8B-B14F-4D97-AF65-F5344CB8AC3E}">
        <p14:creationId xmlns:p14="http://schemas.microsoft.com/office/powerpoint/2010/main" val="251820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a:t>
            </a:r>
          </a:p>
          <a:p>
            <a:endParaRPr lang="nl-BE"/>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5</a:t>
            </a:fld>
            <a:endParaRPr lang="nl-BE"/>
          </a:p>
        </p:txBody>
      </p:sp>
    </p:spTree>
    <p:extLst>
      <p:ext uri="{BB962C8B-B14F-4D97-AF65-F5344CB8AC3E}">
        <p14:creationId xmlns:p14="http://schemas.microsoft.com/office/powerpoint/2010/main" val="94146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a:t>
            </a:r>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6</a:t>
            </a:fld>
            <a:endParaRPr lang="nl-BE"/>
          </a:p>
        </p:txBody>
      </p:sp>
    </p:spTree>
    <p:extLst>
      <p:ext uri="{BB962C8B-B14F-4D97-AF65-F5344CB8AC3E}">
        <p14:creationId xmlns:p14="http://schemas.microsoft.com/office/powerpoint/2010/main" val="193023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Mask r </a:t>
            </a:r>
            <a:r>
              <a:rPr lang="nl-BE" err="1"/>
              <a:t>cnn</a:t>
            </a:r>
            <a:r>
              <a:rPr lang="nl-BE"/>
              <a:t>: object detectie en segmentatie framework dat </a:t>
            </a:r>
            <a:r>
              <a:rPr lang="nl-BE" err="1"/>
              <a:t>getrained</a:t>
            </a:r>
            <a:r>
              <a:rPr lang="nl-BE"/>
              <a:t> is met 10.000 foto’s per object. Heel zwaar framework, beter voor GPU </a:t>
            </a:r>
            <a:r>
              <a:rPr lang="nl-BE" err="1"/>
              <a:t>ipv</a:t>
            </a:r>
            <a:r>
              <a:rPr lang="nl-BE"/>
              <a:t> CPU</a:t>
            </a:r>
          </a:p>
          <a:p>
            <a:r>
              <a:rPr lang="nl-BE"/>
              <a:t>Computer </a:t>
            </a:r>
            <a:r>
              <a:rPr lang="nl-BE" err="1"/>
              <a:t>vision</a:t>
            </a:r>
            <a:r>
              <a:rPr lang="nl-BE"/>
              <a:t>: model van </a:t>
            </a:r>
            <a:r>
              <a:rPr lang="nl-BE" err="1"/>
              <a:t>azure</a:t>
            </a:r>
            <a:r>
              <a:rPr lang="nl-BE"/>
              <a:t> om objecten te herkennen, handschrift, gezichten, mensen, we weten niet hoe goed dit model is </a:t>
            </a:r>
            <a:r>
              <a:rPr lang="nl-BE" err="1"/>
              <a:t>getrained</a:t>
            </a:r>
            <a:r>
              <a:rPr lang="nl-BE"/>
              <a:t>. </a:t>
            </a:r>
          </a:p>
          <a:p>
            <a:r>
              <a:rPr lang="nl-BE"/>
              <a:t>Custom </a:t>
            </a:r>
            <a:r>
              <a:rPr lang="nl-BE" err="1"/>
              <a:t>vision</a:t>
            </a:r>
            <a:r>
              <a:rPr lang="nl-BE"/>
              <a:t>: laat ons toe om ons eigen model te trainen met eigen foto’s en tags. Aan te spreken via </a:t>
            </a:r>
            <a:r>
              <a:rPr lang="nl-BE" err="1"/>
              <a:t>api</a:t>
            </a:r>
            <a:r>
              <a:rPr lang="nl-BE"/>
              <a:t> script en ook te trainen via </a:t>
            </a:r>
            <a:r>
              <a:rPr lang="nl-BE" err="1"/>
              <a:t>api</a:t>
            </a:r>
            <a:r>
              <a:rPr lang="nl-BE"/>
              <a:t> script. Makkelijker om dit manueel te doen.</a:t>
            </a:r>
          </a:p>
        </p:txBody>
      </p:sp>
      <p:sp>
        <p:nvSpPr>
          <p:cNvPr id="4" name="Slide Number Placeholder 3"/>
          <p:cNvSpPr>
            <a:spLocks noGrp="1"/>
          </p:cNvSpPr>
          <p:nvPr>
            <p:ph type="sldNum" sz="quarter" idx="5"/>
          </p:nvPr>
        </p:nvSpPr>
        <p:spPr/>
        <p:txBody>
          <a:bodyPr/>
          <a:lstStyle/>
          <a:p>
            <a:fld id="{94DC210A-F174-4F00-ABDF-85524ACD8BB5}" type="slidenum">
              <a:rPr lang="nl-BE" smtClean="0"/>
              <a:t>8</a:t>
            </a:fld>
            <a:endParaRPr lang="nl-BE"/>
          </a:p>
        </p:txBody>
      </p:sp>
    </p:spTree>
    <p:extLst>
      <p:ext uri="{BB962C8B-B14F-4D97-AF65-F5344CB8AC3E}">
        <p14:creationId xmlns:p14="http://schemas.microsoft.com/office/powerpoint/2010/main" val="82442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a:t>
            </a:r>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11</a:t>
            </a:fld>
            <a:endParaRPr lang="nl-BE"/>
          </a:p>
        </p:txBody>
      </p:sp>
    </p:spTree>
    <p:extLst>
      <p:ext uri="{BB962C8B-B14F-4D97-AF65-F5344CB8AC3E}">
        <p14:creationId xmlns:p14="http://schemas.microsoft.com/office/powerpoint/2010/main" val="76974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Herkenning: </a:t>
            </a:r>
            <a:r>
              <a:rPr lang="nl-BE" err="1"/>
              <a:t>api</a:t>
            </a:r>
            <a:r>
              <a:rPr lang="nl-BE"/>
              <a:t> call naar custom </a:t>
            </a:r>
            <a:r>
              <a:rPr lang="nl-BE" err="1"/>
              <a:t>vision</a:t>
            </a:r>
            <a:r>
              <a:rPr lang="nl-BE"/>
              <a:t> met de foto van de ftp server. Kijken naar het resultaat, dus de herkenning van de auto’s. Als deze boven de 70% is ga dan deze opslagen in de temp map, dan nieuwe foto, komen deze overeen met marge, voeg toe aan </a:t>
            </a:r>
            <a:r>
              <a:rPr lang="nl-BE" err="1"/>
              <a:t>exacteplaatsen</a:t>
            </a:r>
            <a:r>
              <a:rPr lang="nl-BE"/>
              <a:t>. Blijft dit doen totdat exact opgevuld is . Daarna wordt er enkel vergeleken met de exacte plaats. Er wordt een rechthoek rondgetrokken en deze wordt in static images. Deze wordt dan getoond op de website. Hierna wordt de hele foto map verwijderd omdat er teveel folders aangemaakt zijn door de camera die niet aanpasbaar is.  Elke minuut nieuwe map en daar foto in. Kan niet </a:t>
            </a:r>
            <a:r>
              <a:rPr lang="nl-BE" err="1"/>
              <a:t>hardcoded</a:t>
            </a:r>
            <a:r>
              <a:rPr lang="nl-BE"/>
              <a:t> verwijderd worden. </a:t>
            </a:r>
          </a:p>
          <a:p>
            <a:r>
              <a:rPr lang="nl-BE"/>
              <a:t>Analyse: select aantal vrije plaatsen en </a:t>
            </a:r>
            <a:r>
              <a:rPr lang="nl-BE" err="1"/>
              <a:t>parkingid</a:t>
            </a:r>
            <a:r>
              <a:rPr lang="nl-BE"/>
              <a:t> en status 1 dus niet kapot en insert deze met het juiste uur in de tabel analysis in de </a:t>
            </a:r>
            <a:r>
              <a:rPr lang="nl-BE" err="1"/>
              <a:t>db</a:t>
            </a:r>
            <a:r>
              <a:rPr lang="nl-BE"/>
              <a:t>. De website toont dan alle vrije plaatsen per uur</a:t>
            </a:r>
          </a:p>
          <a:p>
            <a:r>
              <a:rPr lang="nl-BE"/>
              <a:t>Pushberichten: select aantal vrije plaatsen en </a:t>
            </a:r>
            <a:r>
              <a:rPr lang="nl-BE" err="1"/>
              <a:t>parkingid</a:t>
            </a:r>
            <a:r>
              <a:rPr lang="nl-BE"/>
              <a:t>. Om het uur stuur pushbericht via </a:t>
            </a:r>
            <a:r>
              <a:rPr lang="nl-BE" err="1"/>
              <a:t>onesignal</a:t>
            </a:r>
            <a:r>
              <a:rPr lang="nl-BE"/>
              <a:t> met de info uit de select.</a:t>
            </a:r>
          </a:p>
          <a:p>
            <a:r>
              <a:rPr lang="nl-BE"/>
              <a:t>Foto </a:t>
            </a:r>
            <a:r>
              <a:rPr lang="nl-BE" err="1"/>
              <a:t>backup</a:t>
            </a:r>
            <a:r>
              <a:rPr lang="nl-BE"/>
              <a:t>: neem een kopie van de foto die werd gebruikt om de analyse op te doen. Zet deze in de map </a:t>
            </a:r>
            <a:r>
              <a:rPr lang="nl-BE" err="1"/>
              <a:t>backup</a:t>
            </a:r>
            <a:endParaRPr lang="nl-BE"/>
          </a:p>
          <a:p>
            <a:r>
              <a:rPr lang="nl-BE"/>
              <a:t>Configuratiescript: gaat achterliggend alle juiste bestanden en mappen toevoegen of aanpassen zodat wanneer er een camera wil toegevoegd worden, enkel dit script uitgevoerd moet worden</a:t>
            </a:r>
          </a:p>
        </p:txBody>
      </p:sp>
      <p:sp>
        <p:nvSpPr>
          <p:cNvPr id="4" name="Slide Number Placeholder 3"/>
          <p:cNvSpPr>
            <a:spLocks noGrp="1"/>
          </p:cNvSpPr>
          <p:nvPr>
            <p:ph type="sldNum" sz="quarter" idx="5"/>
          </p:nvPr>
        </p:nvSpPr>
        <p:spPr/>
        <p:txBody>
          <a:bodyPr/>
          <a:lstStyle/>
          <a:p>
            <a:fld id="{94DC210A-F174-4F00-ABDF-85524ACD8BB5}" type="slidenum">
              <a:rPr lang="nl-BE" smtClean="0"/>
              <a:t>14</a:t>
            </a:fld>
            <a:endParaRPr lang="nl-BE"/>
          </a:p>
        </p:txBody>
      </p:sp>
    </p:spTree>
    <p:extLst>
      <p:ext uri="{BB962C8B-B14F-4D97-AF65-F5344CB8AC3E}">
        <p14:creationId xmlns:p14="http://schemas.microsoft.com/office/powerpoint/2010/main" val="1340876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5 tabellen die essentieel zijn voor de werking van ons project</a:t>
            </a:r>
          </a:p>
          <a:p>
            <a:r>
              <a:rPr lang="nl-BE"/>
              <a:t>Algemeen: toont welke parkings er zijn met aantal vrije en max aantal plaatsen. Ook </a:t>
            </a:r>
            <a:r>
              <a:rPr lang="nl-BE" err="1"/>
              <a:t>tootn</a:t>
            </a:r>
            <a:r>
              <a:rPr lang="nl-BE"/>
              <a:t> dit of de camera kapot is aan de hand van de status. De beschrijving toont waar de camera op uitkijkt.</a:t>
            </a:r>
          </a:p>
          <a:p>
            <a:r>
              <a:rPr lang="nl-BE" err="1"/>
              <a:t>Exacteplaats</a:t>
            </a:r>
            <a:r>
              <a:rPr lang="nl-BE"/>
              <a:t>: hierin zitten de </a:t>
            </a:r>
            <a:r>
              <a:rPr lang="nl-BE" err="1"/>
              <a:t>coordinaten</a:t>
            </a:r>
            <a:r>
              <a:rPr lang="nl-BE"/>
              <a:t> van de exacte plaatsen van de parking</a:t>
            </a:r>
          </a:p>
          <a:p>
            <a:r>
              <a:rPr lang="nl-BE" err="1"/>
              <a:t>Plaatstemp</a:t>
            </a:r>
            <a:r>
              <a:rPr lang="nl-BE"/>
              <a:t>: gaat per foto </a:t>
            </a:r>
            <a:r>
              <a:rPr lang="nl-BE" err="1"/>
              <a:t>temporary</a:t>
            </a:r>
            <a:r>
              <a:rPr lang="nl-BE"/>
              <a:t> </a:t>
            </a:r>
            <a:r>
              <a:rPr lang="nl-BE" err="1"/>
              <a:t>coordinaten</a:t>
            </a:r>
            <a:r>
              <a:rPr lang="nl-BE"/>
              <a:t> opslaan om later te vergelijken met exacte </a:t>
            </a:r>
            <a:r>
              <a:rPr lang="nl-BE" err="1"/>
              <a:t>coordinaten</a:t>
            </a:r>
            <a:r>
              <a:rPr lang="nl-BE"/>
              <a:t>.</a:t>
            </a:r>
          </a:p>
          <a:p>
            <a:r>
              <a:rPr lang="nl-BE"/>
              <a:t>Analysis: houdt de vrije plaatsen per uur bij</a:t>
            </a:r>
          </a:p>
          <a:p>
            <a:r>
              <a:rPr lang="nl-BE"/>
              <a:t>Rasterwaarde: krijgt input van de website voor tekenen van rechthoeken op de index en legende pagina</a:t>
            </a:r>
          </a:p>
        </p:txBody>
      </p:sp>
      <p:sp>
        <p:nvSpPr>
          <p:cNvPr id="4" name="Slide Number Placeholder 3"/>
          <p:cNvSpPr>
            <a:spLocks noGrp="1"/>
          </p:cNvSpPr>
          <p:nvPr>
            <p:ph type="sldNum" sz="quarter" idx="5"/>
          </p:nvPr>
        </p:nvSpPr>
        <p:spPr/>
        <p:txBody>
          <a:bodyPr/>
          <a:lstStyle/>
          <a:p>
            <a:fld id="{94DC210A-F174-4F00-ABDF-85524ACD8BB5}" type="slidenum">
              <a:rPr lang="nl-BE" smtClean="0"/>
              <a:t>17</a:t>
            </a:fld>
            <a:endParaRPr lang="nl-BE"/>
          </a:p>
        </p:txBody>
      </p:sp>
    </p:spTree>
    <p:extLst>
      <p:ext uri="{BB962C8B-B14F-4D97-AF65-F5344CB8AC3E}">
        <p14:creationId xmlns:p14="http://schemas.microsoft.com/office/powerpoint/2010/main" val="17743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 uitleg</a:t>
            </a:r>
          </a:p>
          <a:p>
            <a:r>
              <a:rPr lang="nl-BE"/>
              <a:t>Wouter: klikken</a:t>
            </a:r>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20</a:t>
            </a:fld>
            <a:endParaRPr lang="nl-BE"/>
          </a:p>
        </p:txBody>
      </p:sp>
    </p:spTree>
    <p:extLst>
      <p:ext uri="{BB962C8B-B14F-4D97-AF65-F5344CB8AC3E}">
        <p14:creationId xmlns:p14="http://schemas.microsoft.com/office/powerpoint/2010/main" val="139929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Robin</a:t>
            </a:r>
          </a:p>
        </p:txBody>
      </p:sp>
      <p:sp>
        <p:nvSpPr>
          <p:cNvPr id="4" name="Tijdelijke aanduiding voor dianummer 3"/>
          <p:cNvSpPr>
            <a:spLocks noGrp="1"/>
          </p:cNvSpPr>
          <p:nvPr>
            <p:ph type="sldNum" sz="quarter" idx="5"/>
          </p:nvPr>
        </p:nvSpPr>
        <p:spPr/>
        <p:txBody>
          <a:bodyPr/>
          <a:lstStyle/>
          <a:p>
            <a:fld id="{94DC210A-F174-4F00-ABDF-85524ACD8BB5}" type="slidenum">
              <a:rPr lang="nl-BE" smtClean="0"/>
              <a:t>23</a:t>
            </a:fld>
            <a:endParaRPr lang="nl-BE"/>
          </a:p>
        </p:txBody>
      </p:sp>
    </p:spTree>
    <p:extLst>
      <p:ext uri="{BB962C8B-B14F-4D97-AF65-F5344CB8AC3E}">
        <p14:creationId xmlns:p14="http://schemas.microsoft.com/office/powerpoint/2010/main" val="2159245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arkingarxus.azurewebsites.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1" name="Rectangle 2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C85797C-FABD-4553-90A1-FA7709BB53B2}"/>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nl-BE" sz="3600" b="1">
                <a:solidFill>
                  <a:srgbClr val="262626"/>
                </a:solidFill>
                <a:cs typeface="Calibri Light"/>
              </a:rPr>
              <a:t>Parkeerplaats Herkenning</a:t>
            </a:r>
          </a:p>
        </p:txBody>
      </p:sp>
      <p:sp>
        <p:nvSpPr>
          <p:cNvPr id="9" name="Content Placeholder 8">
            <a:extLst>
              <a:ext uri="{FF2B5EF4-FFF2-40B4-BE49-F238E27FC236}">
                <a16:creationId xmlns:a16="http://schemas.microsoft.com/office/drawing/2014/main" id="{9A2AEC20-4A00-4998-9789-CF0E23B3A449}"/>
              </a:ext>
            </a:extLst>
          </p:cNvPr>
          <p:cNvSpPr>
            <a:spLocks noGrp="1"/>
          </p:cNvSpPr>
          <p:nvPr>
            <p:ph idx="1"/>
          </p:nvPr>
        </p:nvSpPr>
        <p:spPr>
          <a:xfrm>
            <a:off x="3060700" y="4889365"/>
            <a:ext cx="6070600" cy="1351423"/>
          </a:xfrm>
        </p:spPr>
        <p:txBody>
          <a:bodyPr>
            <a:normAutofit/>
          </a:bodyPr>
          <a:lstStyle/>
          <a:p>
            <a:pPr marL="0" indent="0">
              <a:buNone/>
            </a:pPr>
            <a:r>
              <a:rPr lang="nl-BE" sz="1800">
                <a:solidFill>
                  <a:schemeClr val="bg1"/>
                </a:solidFill>
                <a:cs typeface="Calibri"/>
              </a:rPr>
              <a:t>Wouter</a:t>
            </a:r>
            <a:r>
              <a:rPr lang="en-US" sz="1800">
                <a:solidFill>
                  <a:schemeClr val="bg1"/>
                </a:solidFill>
                <a:cs typeface="Calibri"/>
              </a:rPr>
              <a:t> Vanloocke</a:t>
            </a:r>
            <a:endParaRPr lang="en-US" sz="1800">
              <a:solidFill>
                <a:schemeClr val="bg1"/>
              </a:solidFill>
            </a:endParaRPr>
          </a:p>
          <a:p>
            <a:pPr marL="0" indent="0">
              <a:buNone/>
            </a:pPr>
            <a:r>
              <a:rPr lang="en-US" sz="1800">
                <a:solidFill>
                  <a:schemeClr val="bg1"/>
                </a:solidFill>
                <a:cs typeface="Calibri"/>
              </a:rPr>
              <a:t>Robin De Bie</a:t>
            </a:r>
            <a:endParaRPr lang="en-US" sz="1800">
              <a:solidFill>
                <a:schemeClr val="bg1"/>
              </a:solidFill>
            </a:endParaRPr>
          </a:p>
        </p:txBody>
      </p:sp>
      <p:pic>
        <p:nvPicPr>
          <p:cNvPr id="1026" name="Picture 2" descr="Afbeeldingsresultaat voor arxus">
            <a:extLst>
              <a:ext uri="{FF2B5EF4-FFF2-40B4-BE49-F238E27FC236}">
                <a16:creationId xmlns:a16="http://schemas.microsoft.com/office/drawing/2014/main" id="{07A63F65-8AF3-4108-A228-273E3CDBF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78" y="1153114"/>
            <a:ext cx="6633044" cy="15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7550F-0BB9-408F-91C5-1DE9EAAB87E4}"/>
              </a:ext>
            </a:extLst>
          </p:cNvPr>
          <p:cNvPicPr>
            <a:picLocks noChangeAspect="1"/>
          </p:cNvPicPr>
          <p:nvPr/>
        </p:nvPicPr>
        <p:blipFill>
          <a:blip r:embed="rId2"/>
          <a:stretch>
            <a:fillRect/>
          </a:stretch>
        </p:blipFill>
        <p:spPr>
          <a:xfrm>
            <a:off x="2710559" y="769926"/>
            <a:ext cx="7354543" cy="5571067"/>
          </a:xfrm>
          <a:prstGeom prst="rect">
            <a:avLst/>
          </a:prstGeom>
        </p:spPr>
      </p:pic>
      <p:pic>
        <p:nvPicPr>
          <p:cNvPr id="3" name="Picture 6">
            <a:extLst>
              <a:ext uri="{FF2B5EF4-FFF2-40B4-BE49-F238E27FC236}">
                <a16:creationId xmlns:a16="http://schemas.microsoft.com/office/drawing/2014/main" id="{91055507-7E8A-4A9C-82E2-14878AA8B93A}"/>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175902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5">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7">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5E2A523A-8BE0-4BA0-9BF8-B104D8923F72}"/>
              </a:ext>
            </a:extLst>
          </p:cNvPr>
          <p:cNvSpPr>
            <a:spLocks noGrp="1"/>
          </p:cNvSpPr>
          <p:nvPr>
            <p:ph type="title"/>
          </p:nvPr>
        </p:nvSpPr>
        <p:spPr>
          <a:xfrm>
            <a:off x="7129133" y="802955"/>
            <a:ext cx="4266942" cy="1454051"/>
          </a:xfrm>
        </p:spPr>
        <p:txBody>
          <a:bodyPr>
            <a:normAutofit/>
          </a:bodyPr>
          <a:lstStyle/>
          <a:p>
            <a:r>
              <a:rPr lang="en-US" sz="4000" b="1">
                <a:solidFill>
                  <a:srgbClr val="000000"/>
                </a:solidFill>
                <a:cs typeface="Calibri Light"/>
              </a:rPr>
              <a:t>Gebruikte Camera's </a:t>
            </a:r>
            <a:endParaRPr lang="en-US" sz="4000">
              <a:solidFill>
                <a:srgbClr val="000000"/>
              </a:solidFill>
            </a:endParaRPr>
          </a:p>
        </p:txBody>
      </p:sp>
      <p:sp>
        <p:nvSpPr>
          <p:cNvPr id="27"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1">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descr="A picture containing indoor, electronics, camera, table&#10;&#10;Description generated with high confidence">
            <a:extLst>
              <a:ext uri="{FF2B5EF4-FFF2-40B4-BE49-F238E27FC236}">
                <a16:creationId xmlns:a16="http://schemas.microsoft.com/office/drawing/2014/main" id="{D13FEC84-CF73-44EC-8B6D-5693AE4771FC}"/>
              </a:ext>
            </a:extLst>
          </p:cNvPr>
          <p:cNvPicPr>
            <a:picLocks noChangeAspect="1"/>
          </p:cNvPicPr>
          <p:nvPr/>
        </p:nvPicPr>
        <p:blipFill>
          <a:blip r:embed="rId4"/>
          <a:stretch>
            <a:fillRect/>
          </a:stretch>
        </p:blipFill>
        <p:spPr>
          <a:xfrm>
            <a:off x="250924" y="5044773"/>
            <a:ext cx="2616024" cy="1469058"/>
          </a:xfrm>
          <a:prstGeom prst="rect">
            <a:avLst/>
          </a:prstGeom>
        </p:spPr>
      </p:pic>
      <p:sp>
        <p:nvSpPr>
          <p:cNvPr id="26" name="Oval 25">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device&#10;&#10;Description generated with very high confidence">
            <a:extLst>
              <a:ext uri="{FF2B5EF4-FFF2-40B4-BE49-F238E27FC236}">
                <a16:creationId xmlns:a16="http://schemas.microsoft.com/office/drawing/2014/main" id="{FDA36BAC-05B6-4D59-96FE-8F3318A018D9}"/>
              </a:ext>
            </a:extLst>
          </p:cNvPr>
          <p:cNvPicPr>
            <a:picLocks noChangeAspect="1"/>
          </p:cNvPicPr>
          <p:nvPr/>
        </p:nvPicPr>
        <p:blipFill>
          <a:blip r:embed="rId5"/>
          <a:stretch>
            <a:fillRect/>
          </a:stretch>
        </p:blipFill>
        <p:spPr>
          <a:xfrm>
            <a:off x="4987068" y="856999"/>
            <a:ext cx="1164842" cy="1164842"/>
          </a:xfrm>
          <a:prstGeom prst="rect">
            <a:avLst/>
          </a:prstGeom>
        </p:spPr>
      </p:pic>
      <p:pic>
        <p:nvPicPr>
          <p:cNvPr id="7" name="Picture 6" descr="A picture containing table, indoor, floor, sitting&#10;&#10;Description automatically generated">
            <a:extLst>
              <a:ext uri="{FF2B5EF4-FFF2-40B4-BE49-F238E27FC236}">
                <a16:creationId xmlns:a16="http://schemas.microsoft.com/office/drawing/2014/main" id="{4F0D4274-A305-4CC5-8A9D-6F3BDE47C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392" y="202085"/>
            <a:ext cx="2879738" cy="2865340"/>
          </a:xfrm>
          <a:prstGeom prst="ellipse">
            <a:avLst/>
          </a:prstGeom>
        </p:spPr>
      </p:pic>
      <p:pic>
        <p:nvPicPr>
          <p:cNvPr id="8" name="Picture 8" descr="A close up of a camera&#10;&#10;Description generated with high confidence">
            <a:extLst>
              <a:ext uri="{FF2B5EF4-FFF2-40B4-BE49-F238E27FC236}">
                <a16:creationId xmlns:a16="http://schemas.microsoft.com/office/drawing/2014/main" id="{86DA6316-6C21-43B0-9F47-3385492C8707}"/>
              </a:ext>
            </a:extLst>
          </p:cNvPr>
          <p:cNvPicPr>
            <a:picLocks noChangeAspect="1"/>
          </p:cNvPicPr>
          <p:nvPr/>
        </p:nvPicPr>
        <p:blipFill>
          <a:blip r:embed="rId7"/>
          <a:stretch>
            <a:fillRect/>
          </a:stretch>
        </p:blipFill>
        <p:spPr>
          <a:xfrm>
            <a:off x="3876985" y="3317649"/>
            <a:ext cx="1863312" cy="1863312"/>
          </a:xfrm>
          <a:prstGeom prst="rect">
            <a:avLst/>
          </a:prstGeom>
        </p:spPr>
      </p:pic>
      <p:sp>
        <p:nvSpPr>
          <p:cNvPr id="3" name="Content Placeholder 2">
            <a:extLst>
              <a:ext uri="{FF2B5EF4-FFF2-40B4-BE49-F238E27FC236}">
                <a16:creationId xmlns:a16="http://schemas.microsoft.com/office/drawing/2014/main" id="{9E967F05-48CC-4DBA-BEFC-818C5CE650FC}"/>
              </a:ext>
            </a:extLst>
          </p:cNvPr>
          <p:cNvSpPr>
            <a:spLocks noGrp="1"/>
          </p:cNvSpPr>
          <p:nvPr>
            <p:ph idx="1"/>
          </p:nvPr>
        </p:nvSpPr>
        <p:spPr>
          <a:xfrm>
            <a:off x="7125519" y="2421682"/>
            <a:ext cx="4266601" cy="3639289"/>
          </a:xfrm>
        </p:spPr>
        <p:txBody>
          <a:bodyPr vert="horz" lIns="91440" tIns="45720" rIns="91440" bIns="45720" rtlCol="0" anchor="ctr">
            <a:normAutofit/>
          </a:bodyPr>
          <a:lstStyle/>
          <a:p>
            <a:r>
              <a:rPr lang="en-US" sz="2000">
                <a:solidFill>
                  <a:srgbClr val="000000"/>
                </a:solidFill>
                <a:ea typeface="+mn-lt"/>
                <a:cs typeface="+mn-lt"/>
              </a:rPr>
              <a:t>Bedee (testing)</a:t>
            </a:r>
            <a:endParaRPr lang="en-US" sz="2000">
              <a:solidFill>
                <a:srgbClr val="000000"/>
              </a:solidFill>
              <a:cs typeface="Calibri" panose="020F0502020204030204"/>
            </a:endParaRPr>
          </a:p>
          <a:p>
            <a:r>
              <a:rPr lang="en-US" sz="2000">
                <a:solidFill>
                  <a:srgbClr val="000000"/>
                </a:solidFill>
                <a:ea typeface="+mn-lt"/>
                <a:cs typeface="+mn-lt"/>
              </a:rPr>
              <a:t>Reolink (testing)</a:t>
            </a:r>
            <a:endParaRPr lang="en-US" sz="2000">
              <a:solidFill>
                <a:srgbClr val="000000"/>
              </a:solidFill>
            </a:endParaRPr>
          </a:p>
          <a:p>
            <a:r>
              <a:rPr lang="en-US" sz="2000">
                <a:solidFill>
                  <a:srgbClr val="000000"/>
                </a:solidFill>
                <a:ea typeface="+mn-lt"/>
                <a:cs typeface="+mn-lt"/>
              </a:rPr>
              <a:t>Dahua (demo)</a:t>
            </a:r>
            <a:endParaRPr lang="en-US" sz="2000">
              <a:solidFill>
                <a:srgbClr val="000000"/>
              </a:solidFill>
            </a:endParaRPr>
          </a:p>
          <a:p>
            <a:endParaRPr lang="en-US" sz="2000">
              <a:solidFill>
                <a:srgbClr val="000000"/>
              </a:solidFill>
              <a:cs typeface="Calibri"/>
            </a:endParaRPr>
          </a:p>
        </p:txBody>
      </p:sp>
      <p:pic>
        <p:nvPicPr>
          <p:cNvPr id="11" name="Picture 6">
            <a:extLst>
              <a:ext uri="{FF2B5EF4-FFF2-40B4-BE49-F238E27FC236}">
                <a16:creationId xmlns:a16="http://schemas.microsoft.com/office/drawing/2014/main" id="{A12DB77D-B28D-411C-9629-D6C184C42617}"/>
              </a:ext>
            </a:extLst>
          </p:cNvPr>
          <p:cNvPicPr>
            <a:picLocks noChangeAspect="1"/>
          </p:cNvPicPr>
          <p:nvPr/>
        </p:nvPicPr>
        <p:blipFill>
          <a:blip r:embed="rId8"/>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900421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A close up of a logo&#10;&#10;Description generated with very high confidence">
            <a:extLst>
              <a:ext uri="{FF2B5EF4-FFF2-40B4-BE49-F238E27FC236}">
                <a16:creationId xmlns:a16="http://schemas.microsoft.com/office/drawing/2014/main" id="{3A0102DF-FF86-4E58-9A71-29534C40A0F0}"/>
              </a:ext>
            </a:extLst>
          </p:cNvPr>
          <p:cNvPicPr>
            <a:picLocks noGrp="1" noChangeAspect="1"/>
          </p:cNvPicPr>
          <p:nvPr>
            <p:ph idx="1"/>
          </p:nvPr>
        </p:nvPicPr>
        <p:blipFill>
          <a:blip r:embed="rId2"/>
          <a:stretch>
            <a:fillRect/>
          </a:stretch>
        </p:blipFill>
        <p:spPr>
          <a:xfrm>
            <a:off x="2751374" y="490531"/>
            <a:ext cx="7354543" cy="5571067"/>
          </a:xfrm>
          <a:prstGeom prst="rect">
            <a:avLst/>
          </a:prstGeom>
        </p:spPr>
      </p:pic>
      <p:pic>
        <p:nvPicPr>
          <p:cNvPr id="18" name="Picture 6">
            <a:extLst>
              <a:ext uri="{FF2B5EF4-FFF2-40B4-BE49-F238E27FC236}">
                <a16:creationId xmlns:a16="http://schemas.microsoft.com/office/drawing/2014/main" id="{A2766A7D-5CC6-4C49-BA9A-D91D37D50082}"/>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077315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F7B9659C-080A-41A0-8912-50B9E526909A}"/>
              </a:ext>
            </a:extLst>
          </p:cNvPr>
          <p:cNvPicPr>
            <a:picLocks noGrp="1" noChangeAspect="1"/>
          </p:cNvPicPr>
          <p:nvPr>
            <p:ph idx="1"/>
          </p:nvPr>
        </p:nvPicPr>
        <p:blipFill>
          <a:blip r:embed="rId2"/>
          <a:stretch>
            <a:fillRect/>
          </a:stretch>
        </p:blipFill>
        <p:spPr>
          <a:xfrm>
            <a:off x="2402795" y="292578"/>
            <a:ext cx="7922761" cy="5803422"/>
          </a:xfrm>
          <a:prstGeom prst="rect">
            <a:avLst/>
          </a:prstGeom>
        </p:spPr>
      </p:pic>
      <p:pic>
        <p:nvPicPr>
          <p:cNvPr id="6" name="Picture 6">
            <a:extLst>
              <a:ext uri="{FF2B5EF4-FFF2-40B4-BE49-F238E27FC236}">
                <a16:creationId xmlns:a16="http://schemas.microsoft.com/office/drawing/2014/main" id="{18FC8949-310C-41EA-9491-7B1C544BD753}"/>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747473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1DC1-750B-46FB-A9B1-17D6B2651E46}"/>
              </a:ext>
            </a:extLst>
          </p:cNvPr>
          <p:cNvSpPr>
            <a:spLocks noGrp="1"/>
          </p:cNvSpPr>
          <p:nvPr>
            <p:ph type="title"/>
          </p:nvPr>
        </p:nvSpPr>
        <p:spPr>
          <a:xfrm>
            <a:off x="838200" y="365125"/>
            <a:ext cx="10515600" cy="1325563"/>
          </a:xfrm>
        </p:spPr>
        <p:txBody>
          <a:bodyPr>
            <a:normAutofit/>
          </a:bodyPr>
          <a:lstStyle/>
          <a:p>
            <a:r>
              <a:rPr lang="nl-BE" b="1"/>
              <a:t>Website – Webjobs – Configuratie</a:t>
            </a:r>
          </a:p>
        </p:txBody>
      </p:sp>
      <p:sp>
        <p:nvSpPr>
          <p:cNvPr id="3" name="Content Placeholder 2">
            <a:extLst>
              <a:ext uri="{FF2B5EF4-FFF2-40B4-BE49-F238E27FC236}">
                <a16:creationId xmlns:a16="http://schemas.microsoft.com/office/drawing/2014/main" id="{11F27811-70F1-4BEB-B07B-25C506A2AF4A}"/>
              </a:ext>
            </a:extLst>
          </p:cNvPr>
          <p:cNvSpPr>
            <a:spLocks noGrp="1"/>
          </p:cNvSpPr>
          <p:nvPr>
            <p:ph idx="1"/>
          </p:nvPr>
        </p:nvSpPr>
        <p:spPr>
          <a:xfrm>
            <a:off x="838200" y="1825625"/>
            <a:ext cx="3797807" cy="4351338"/>
          </a:xfrm>
        </p:spPr>
        <p:txBody>
          <a:bodyPr>
            <a:normAutofit/>
          </a:bodyPr>
          <a:lstStyle/>
          <a:p>
            <a:r>
              <a:rPr lang="nl-BE" sz="2000"/>
              <a:t>Scripts die runnen in achtergrond</a:t>
            </a:r>
          </a:p>
          <a:p>
            <a:pPr lvl="1"/>
            <a:r>
              <a:rPr lang="nl-BE" sz="2000"/>
              <a:t>Herkenning</a:t>
            </a:r>
          </a:p>
          <a:p>
            <a:pPr lvl="1"/>
            <a:r>
              <a:rPr lang="nl-BE" sz="2000"/>
              <a:t>Analyse</a:t>
            </a:r>
          </a:p>
          <a:p>
            <a:pPr lvl="1"/>
            <a:r>
              <a:rPr lang="nl-BE" sz="2000"/>
              <a:t>Pushberichten</a:t>
            </a:r>
          </a:p>
          <a:p>
            <a:pPr lvl="1"/>
            <a:r>
              <a:rPr lang="nl-BE" sz="2000"/>
              <a:t>Foto back-up</a:t>
            </a:r>
          </a:p>
          <a:p>
            <a:pPr marL="457200" lvl="1" indent="0">
              <a:buNone/>
            </a:pPr>
            <a:endParaRPr lang="nl-BE" sz="2000"/>
          </a:p>
          <a:p>
            <a:r>
              <a:rPr lang="nl-BE" sz="2000"/>
              <a:t>Configuratiescript ter beschikking</a:t>
            </a:r>
          </a:p>
        </p:txBody>
      </p:sp>
      <p:pic>
        <p:nvPicPr>
          <p:cNvPr id="4" name="Picture 6">
            <a:extLst>
              <a:ext uri="{FF2B5EF4-FFF2-40B4-BE49-F238E27FC236}">
                <a16:creationId xmlns:a16="http://schemas.microsoft.com/office/drawing/2014/main" id="{2F55D950-25B2-4FD9-AD26-5BB7387B52E8}"/>
              </a:ext>
            </a:extLst>
          </p:cNvPr>
          <p:cNvPicPr>
            <a:picLocks noChangeAspect="1"/>
          </p:cNvPicPr>
          <p:nvPr/>
        </p:nvPicPr>
        <p:blipFill>
          <a:blip r:embed="rId3"/>
          <a:stretch>
            <a:fillRect/>
          </a:stretch>
        </p:blipFill>
        <p:spPr>
          <a:xfrm>
            <a:off x="10325556" y="6216172"/>
            <a:ext cx="1457325" cy="438150"/>
          </a:xfrm>
          <a:prstGeom prst="rect">
            <a:avLst/>
          </a:prstGeom>
        </p:spPr>
      </p:pic>
      <p:pic>
        <p:nvPicPr>
          <p:cNvPr id="5" name="Afbeelding 4">
            <a:extLst>
              <a:ext uri="{FF2B5EF4-FFF2-40B4-BE49-F238E27FC236}">
                <a16:creationId xmlns:a16="http://schemas.microsoft.com/office/drawing/2014/main" id="{AC61ABBD-1D83-49C6-A10D-70A77F9DFBE8}"/>
              </a:ext>
            </a:extLst>
          </p:cNvPr>
          <p:cNvPicPr>
            <a:picLocks noChangeAspect="1"/>
          </p:cNvPicPr>
          <p:nvPr/>
        </p:nvPicPr>
        <p:blipFill rotWithShape="1">
          <a:blip r:embed="rId4"/>
          <a:srcRect t="1722" r="1691" b="5416"/>
          <a:stretch/>
        </p:blipFill>
        <p:spPr>
          <a:xfrm>
            <a:off x="3406221" y="1296732"/>
            <a:ext cx="8785779" cy="4880231"/>
          </a:xfrm>
          <a:prstGeom prst="rect">
            <a:avLst/>
          </a:prstGeom>
        </p:spPr>
      </p:pic>
    </p:spTree>
    <p:extLst>
      <p:ext uri="{BB962C8B-B14F-4D97-AF65-F5344CB8AC3E}">
        <p14:creationId xmlns:p14="http://schemas.microsoft.com/office/powerpoint/2010/main" val="261465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4" descr="A close up of a logo&#10;&#10;Description generated with very high confidence">
            <a:extLst>
              <a:ext uri="{FF2B5EF4-FFF2-40B4-BE49-F238E27FC236}">
                <a16:creationId xmlns:a16="http://schemas.microsoft.com/office/drawing/2014/main" id="{3A0102DF-FF86-4E58-9A71-29534C40A0F0}"/>
              </a:ext>
            </a:extLst>
          </p:cNvPr>
          <p:cNvPicPr>
            <a:picLocks noGrp="1" noChangeAspect="1"/>
          </p:cNvPicPr>
          <p:nvPr>
            <p:ph idx="1"/>
          </p:nvPr>
        </p:nvPicPr>
        <p:blipFill>
          <a:blip r:embed="rId2"/>
          <a:stretch>
            <a:fillRect/>
          </a:stretch>
        </p:blipFill>
        <p:spPr>
          <a:xfrm>
            <a:off x="2333003" y="643466"/>
            <a:ext cx="7354543" cy="5571067"/>
          </a:xfrm>
          <a:prstGeom prst="rect">
            <a:avLst/>
          </a:prstGeom>
        </p:spPr>
      </p:pic>
      <p:sp>
        <p:nvSpPr>
          <p:cNvPr id="16" name="TextBox 15">
            <a:extLst>
              <a:ext uri="{FF2B5EF4-FFF2-40B4-BE49-F238E27FC236}">
                <a16:creationId xmlns:a16="http://schemas.microsoft.com/office/drawing/2014/main" id="{DD288CA8-FBFF-4618-A495-5398A08066A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8" name="Picture 6">
            <a:extLst>
              <a:ext uri="{FF2B5EF4-FFF2-40B4-BE49-F238E27FC236}">
                <a16:creationId xmlns:a16="http://schemas.microsoft.com/office/drawing/2014/main" id="{A2766A7D-5CC6-4C49-BA9A-D91D37D50082}"/>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28125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descr="A close up of a logo&#10;&#10;Description generated with very high confidence">
            <a:extLst>
              <a:ext uri="{FF2B5EF4-FFF2-40B4-BE49-F238E27FC236}">
                <a16:creationId xmlns:a16="http://schemas.microsoft.com/office/drawing/2014/main" id="{4DC243D7-0FF2-4CB7-994D-C5AF375A6BC9}"/>
              </a:ext>
            </a:extLst>
          </p:cNvPr>
          <p:cNvPicPr>
            <a:picLocks noGrp="1" noChangeAspect="1"/>
          </p:cNvPicPr>
          <p:nvPr>
            <p:ph idx="1"/>
          </p:nvPr>
        </p:nvPicPr>
        <p:blipFill>
          <a:blip r:embed="rId2"/>
          <a:stretch>
            <a:fillRect/>
          </a:stretch>
        </p:blipFill>
        <p:spPr>
          <a:xfrm>
            <a:off x="2513978" y="710141"/>
            <a:ext cx="7354543" cy="5571067"/>
          </a:xfrm>
          <a:prstGeom prst="rect">
            <a:avLst/>
          </a:prstGeom>
        </p:spPr>
      </p:pic>
      <p:pic>
        <p:nvPicPr>
          <p:cNvPr id="15" name="Picture 6">
            <a:extLst>
              <a:ext uri="{FF2B5EF4-FFF2-40B4-BE49-F238E27FC236}">
                <a16:creationId xmlns:a16="http://schemas.microsoft.com/office/drawing/2014/main" id="{07A77773-3041-45BD-BE63-9CF5769A5570}"/>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035397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FDE5-FEFC-4475-A447-2F6885BB491D}"/>
              </a:ext>
            </a:extLst>
          </p:cNvPr>
          <p:cNvSpPr>
            <a:spLocks noGrp="1"/>
          </p:cNvSpPr>
          <p:nvPr>
            <p:ph type="title"/>
          </p:nvPr>
        </p:nvSpPr>
        <p:spPr/>
        <p:txBody>
          <a:bodyPr/>
          <a:lstStyle/>
          <a:p>
            <a:r>
              <a:rPr lang="en-US">
                <a:ea typeface="+mj-lt"/>
                <a:cs typeface="+mj-lt"/>
              </a:rPr>
              <a:t>SQL Database</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50096178-9249-4DAC-9FCB-E3529484D214}"/>
              </a:ext>
            </a:extLst>
          </p:cNvPr>
          <p:cNvPicPr>
            <a:picLocks noGrp="1" noChangeAspect="1"/>
          </p:cNvPicPr>
          <p:nvPr>
            <p:ph idx="1"/>
          </p:nvPr>
        </p:nvPicPr>
        <p:blipFill>
          <a:blip r:embed="rId3"/>
          <a:stretch>
            <a:fillRect/>
          </a:stretch>
        </p:blipFill>
        <p:spPr>
          <a:xfrm>
            <a:off x="2075928" y="1540321"/>
            <a:ext cx="8582938" cy="5120274"/>
          </a:xfrm>
          <a:prstGeom prst="rect">
            <a:avLst/>
          </a:prstGeom>
        </p:spPr>
      </p:pic>
      <p:sp>
        <p:nvSpPr>
          <p:cNvPr id="4" name="TextBox 3">
            <a:extLst>
              <a:ext uri="{FF2B5EF4-FFF2-40B4-BE49-F238E27FC236}">
                <a16:creationId xmlns:a16="http://schemas.microsoft.com/office/drawing/2014/main" id="{59353438-A406-4AE2-B0B9-6B7665C4667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8" name="Picture 6">
            <a:extLst>
              <a:ext uri="{FF2B5EF4-FFF2-40B4-BE49-F238E27FC236}">
                <a16:creationId xmlns:a16="http://schemas.microsoft.com/office/drawing/2014/main" id="{4406C3C4-1889-4576-B5A4-AA4F34EF90C8}"/>
              </a:ext>
            </a:extLst>
          </p:cNvPr>
          <p:cNvPicPr>
            <a:picLocks noChangeAspect="1"/>
          </p:cNvPicPr>
          <p:nvPr/>
        </p:nvPicPr>
        <p:blipFill>
          <a:blip r:embed="rId4"/>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61406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4" descr="A close up of a logo&#10;&#10;Description generated with very high confidence">
            <a:extLst>
              <a:ext uri="{FF2B5EF4-FFF2-40B4-BE49-F238E27FC236}">
                <a16:creationId xmlns:a16="http://schemas.microsoft.com/office/drawing/2014/main" id="{3A0102DF-FF86-4E58-9A71-29534C40A0F0}"/>
              </a:ext>
            </a:extLst>
          </p:cNvPr>
          <p:cNvPicPr>
            <a:picLocks noGrp="1" noChangeAspect="1"/>
          </p:cNvPicPr>
          <p:nvPr>
            <p:ph idx="1"/>
          </p:nvPr>
        </p:nvPicPr>
        <p:blipFill>
          <a:blip r:embed="rId2"/>
          <a:stretch>
            <a:fillRect/>
          </a:stretch>
        </p:blipFill>
        <p:spPr>
          <a:xfrm>
            <a:off x="2663825" y="558625"/>
            <a:ext cx="7354543" cy="5571067"/>
          </a:xfrm>
          <a:prstGeom prst="rect">
            <a:avLst/>
          </a:prstGeom>
        </p:spPr>
      </p:pic>
      <p:pic>
        <p:nvPicPr>
          <p:cNvPr id="18" name="Picture 6">
            <a:extLst>
              <a:ext uri="{FF2B5EF4-FFF2-40B4-BE49-F238E27FC236}">
                <a16:creationId xmlns:a16="http://schemas.microsoft.com/office/drawing/2014/main" id="{A2766A7D-5CC6-4C49-BA9A-D91D37D50082}"/>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05256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D3268BC5-37C7-4662-B2D0-DCAB56A2ECAE}"/>
              </a:ext>
            </a:extLst>
          </p:cNvPr>
          <p:cNvPicPr>
            <a:picLocks noGrp="1" noChangeAspect="1"/>
          </p:cNvPicPr>
          <p:nvPr>
            <p:ph idx="1"/>
          </p:nvPr>
        </p:nvPicPr>
        <p:blipFill>
          <a:blip r:embed="rId2"/>
          <a:stretch>
            <a:fillRect/>
          </a:stretch>
        </p:blipFill>
        <p:spPr>
          <a:xfrm>
            <a:off x="2470702" y="530344"/>
            <a:ext cx="7684228" cy="5571067"/>
          </a:xfrm>
          <a:prstGeom prst="rect">
            <a:avLst/>
          </a:prstGeom>
        </p:spPr>
      </p:pic>
      <p:pic>
        <p:nvPicPr>
          <p:cNvPr id="8" name="Picture 6">
            <a:extLst>
              <a:ext uri="{FF2B5EF4-FFF2-40B4-BE49-F238E27FC236}">
                <a16:creationId xmlns:a16="http://schemas.microsoft.com/office/drawing/2014/main" id="{F8B44370-5B68-4C8F-8155-032A44748724}"/>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758601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605D-B3AA-4684-B587-AEE553CB5261}"/>
              </a:ext>
            </a:extLst>
          </p:cNvPr>
          <p:cNvSpPr>
            <a:spLocks noGrp="1"/>
          </p:cNvSpPr>
          <p:nvPr>
            <p:ph type="title"/>
          </p:nvPr>
        </p:nvSpPr>
        <p:spPr/>
        <p:txBody>
          <a:bodyPr/>
          <a:lstStyle/>
          <a:p>
            <a:r>
              <a:rPr lang="nl-BE" b="1">
                <a:cs typeface="Calibri Light"/>
              </a:rPr>
              <a:t>Wie zijn we?</a:t>
            </a:r>
            <a:endParaRPr lang="nl-BE"/>
          </a:p>
        </p:txBody>
      </p:sp>
      <p:sp>
        <p:nvSpPr>
          <p:cNvPr id="3" name="Content Placeholder 2">
            <a:extLst>
              <a:ext uri="{FF2B5EF4-FFF2-40B4-BE49-F238E27FC236}">
                <a16:creationId xmlns:a16="http://schemas.microsoft.com/office/drawing/2014/main" id="{C8660866-9410-4FB6-8921-67171E8C438B}"/>
              </a:ext>
            </a:extLst>
          </p:cNvPr>
          <p:cNvSpPr>
            <a:spLocks noGrp="1"/>
          </p:cNvSpPr>
          <p:nvPr>
            <p:ph idx="1"/>
          </p:nvPr>
        </p:nvSpPr>
        <p:spPr/>
        <p:txBody>
          <a:bodyPr vert="horz" lIns="91440" tIns="45720" rIns="91440" bIns="45720" rtlCol="0" anchor="t">
            <a:normAutofit/>
          </a:bodyPr>
          <a:lstStyle/>
          <a:p>
            <a:r>
              <a:rPr lang="nl-BE">
                <a:cs typeface="Calibri"/>
              </a:rPr>
              <a:t>Wouter Vanloocke</a:t>
            </a:r>
          </a:p>
          <a:p>
            <a:pPr lvl="1"/>
            <a:r>
              <a:rPr lang="nl-BE">
                <a:cs typeface="Calibri"/>
              </a:rPr>
              <a:t>22 jaar</a:t>
            </a:r>
          </a:p>
          <a:p>
            <a:pPr lvl="1"/>
            <a:r>
              <a:rPr lang="nl-BE">
                <a:cs typeface="Calibri"/>
              </a:rPr>
              <a:t>ISB</a:t>
            </a:r>
          </a:p>
          <a:p>
            <a:pPr lvl="1"/>
            <a:r>
              <a:rPr lang="nl-BE">
                <a:cs typeface="Calibri"/>
              </a:rPr>
              <a:t>Muziek, </a:t>
            </a:r>
            <a:r>
              <a:rPr lang="nl-BE" err="1">
                <a:cs typeface="Calibri"/>
              </a:rPr>
              <a:t>gaming</a:t>
            </a:r>
            <a:endParaRPr lang="nl-BE">
              <a:cs typeface="Calibri"/>
            </a:endParaRPr>
          </a:p>
          <a:p>
            <a:r>
              <a:rPr lang="nl-BE">
                <a:cs typeface="Calibri"/>
              </a:rPr>
              <a:t>Robin De Bie</a:t>
            </a:r>
          </a:p>
          <a:p>
            <a:pPr lvl="1"/>
            <a:r>
              <a:rPr lang="nl-BE">
                <a:cs typeface="Calibri"/>
              </a:rPr>
              <a:t>21 jaar</a:t>
            </a:r>
          </a:p>
          <a:p>
            <a:pPr lvl="1"/>
            <a:r>
              <a:rPr lang="nl-BE">
                <a:cs typeface="Calibri"/>
              </a:rPr>
              <a:t>ISB</a:t>
            </a:r>
          </a:p>
          <a:p>
            <a:pPr lvl="1"/>
            <a:r>
              <a:rPr lang="nl-BE">
                <a:cs typeface="Calibri"/>
              </a:rPr>
              <a:t>Gaming</a:t>
            </a:r>
          </a:p>
          <a:p>
            <a:pPr lvl="1"/>
            <a:endParaRPr lang="en-US">
              <a:cs typeface="Calibri"/>
            </a:endParaRPr>
          </a:p>
          <a:p>
            <a:pPr lvl="1"/>
            <a:endParaRPr lang="en-US">
              <a:cs typeface="Calibri"/>
            </a:endParaRPr>
          </a:p>
        </p:txBody>
      </p:sp>
      <p:pic>
        <p:nvPicPr>
          <p:cNvPr id="5" name="Picture 6">
            <a:extLst>
              <a:ext uri="{FF2B5EF4-FFF2-40B4-BE49-F238E27FC236}">
                <a16:creationId xmlns:a16="http://schemas.microsoft.com/office/drawing/2014/main" id="{76F69085-958B-4053-873E-8D3ED706D36B}"/>
              </a:ext>
            </a:extLst>
          </p:cNvPr>
          <p:cNvPicPr>
            <a:picLocks noChangeAspect="1"/>
          </p:cNvPicPr>
          <p:nvPr/>
        </p:nvPicPr>
        <p:blipFill>
          <a:blip r:embed="rId2"/>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031012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C77B-E0CE-4B90-8C28-5493FA2D7F13}"/>
              </a:ext>
            </a:extLst>
          </p:cNvPr>
          <p:cNvSpPr>
            <a:spLocks noGrp="1"/>
          </p:cNvSpPr>
          <p:nvPr>
            <p:ph type="title"/>
          </p:nvPr>
        </p:nvSpPr>
        <p:spPr/>
        <p:txBody>
          <a:bodyPr/>
          <a:lstStyle/>
          <a:p>
            <a:r>
              <a:rPr lang="nl-BE"/>
              <a:t>Website</a:t>
            </a:r>
          </a:p>
        </p:txBody>
      </p:sp>
      <p:sp>
        <p:nvSpPr>
          <p:cNvPr id="3" name="Content Placeholder 2">
            <a:extLst>
              <a:ext uri="{FF2B5EF4-FFF2-40B4-BE49-F238E27FC236}">
                <a16:creationId xmlns:a16="http://schemas.microsoft.com/office/drawing/2014/main" id="{6815CECF-6276-480A-AF29-2F04061FB16E}"/>
              </a:ext>
            </a:extLst>
          </p:cNvPr>
          <p:cNvSpPr>
            <a:spLocks noGrp="1"/>
          </p:cNvSpPr>
          <p:nvPr>
            <p:ph idx="1"/>
          </p:nvPr>
        </p:nvSpPr>
        <p:spPr/>
        <p:txBody>
          <a:bodyPr/>
          <a:lstStyle/>
          <a:p>
            <a:r>
              <a:rPr lang="nl-BE" u="sng">
                <a:hlinkClick r:id="rId3"/>
              </a:rPr>
              <a:t>https://parkingarxus.azurewebsites.net/</a:t>
            </a:r>
            <a:endParaRPr lang="nl-BE" u="sng"/>
          </a:p>
          <a:p>
            <a:r>
              <a:rPr lang="nl-BE"/>
              <a:t>Tonen functionaliteiten</a:t>
            </a:r>
          </a:p>
        </p:txBody>
      </p:sp>
      <p:pic>
        <p:nvPicPr>
          <p:cNvPr id="4" name="Picture 6">
            <a:extLst>
              <a:ext uri="{FF2B5EF4-FFF2-40B4-BE49-F238E27FC236}">
                <a16:creationId xmlns:a16="http://schemas.microsoft.com/office/drawing/2014/main" id="{5D0EB8F4-6550-4A7B-B15D-EC456DC2F7D0}"/>
              </a:ext>
            </a:extLst>
          </p:cNvPr>
          <p:cNvPicPr>
            <a:picLocks noChangeAspect="1"/>
          </p:cNvPicPr>
          <p:nvPr/>
        </p:nvPicPr>
        <p:blipFill>
          <a:blip r:embed="rId4"/>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1963490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0031-DC38-4E97-8E29-81D00BECEAC5}"/>
              </a:ext>
            </a:extLst>
          </p:cNvPr>
          <p:cNvSpPr>
            <a:spLocks noGrp="1"/>
          </p:cNvSpPr>
          <p:nvPr>
            <p:ph type="title"/>
          </p:nvPr>
        </p:nvSpPr>
        <p:spPr>
          <a:xfrm>
            <a:off x="838200" y="365125"/>
            <a:ext cx="10515600" cy="1325563"/>
          </a:xfrm>
        </p:spPr>
        <p:txBody>
          <a:bodyPr>
            <a:normAutofit/>
          </a:bodyPr>
          <a:lstStyle/>
          <a:p>
            <a:r>
              <a:rPr lang="nl-BE" b="1"/>
              <a:t>Toekomst?</a:t>
            </a:r>
          </a:p>
        </p:txBody>
      </p:sp>
      <p:pic>
        <p:nvPicPr>
          <p:cNvPr id="4" name="Picture 6">
            <a:extLst>
              <a:ext uri="{FF2B5EF4-FFF2-40B4-BE49-F238E27FC236}">
                <a16:creationId xmlns:a16="http://schemas.microsoft.com/office/drawing/2014/main" id="{09DA420D-A47E-4CAA-8EDC-1DE4BA0377BB}"/>
              </a:ext>
            </a:extLst>
          </p:cNvPr>
          <p:cNvPicPr>
            <a:picLocks noChangeAspect="1"/>
          </p:cNvPicPr>
          <p:nvPr/>
        </p:nvPicPr>
        <p:blipFill>
          <a:blip r:embed="rId2"/>
          <a:stretch>
            <a:fillRect/>
          </a:stretch>
        </p:blipFill>
        <p:spPr>
          <a:xfrm>
            <a:off x="10325556" y="6216172"/>
            <a:ext cx="1457325" cy="438150"/>
          </a:xfrm>
          <a:prstGeom prst="rect">
            <a:avLst/>
          </a:prstGeom>
        </p:spPr>
      </p:pic>
      <p:graphicFrame>
        <p:nvGraphicFramePr>
          <p:cNvPr id="8" name="Content Placeholder 2">
            <a:extLst>
              <a:ext uri="{FF2B5EF4-FFF2-40B4-BE49-F238E27FC236}">
                <a16:creationId xmlns:a16="http://schemas.microsoft.com/office/drawing/2014/main" id="{A437A5DB-FD47-4C83-B4B9-C9BFC912B67D}"/>
              </a:ext>
            </a:extLst>
          </p:cNvPr>
          <p:cNvGraphicFramePr>
            <a:graphicFrameLocks noGrp="1"/>
          </p:cNvGraphicFramePr>
          <p:nvPr>
            <p:ph idx="1"/>
            <p:extLst>
              <p:ext uri="{D42A27DB-BD31-4B8C-83A1-F6EECF244321}">
                <p14:modId xmlns:p14="http://schemas.microsoft.com/office/powerpoint/2010/main" val="35007559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24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97B1-9508-44BF-81DE-B7FAB6D5C90A}"/>
              </a:ext>
            </a:extLst>
          </p:cNvPr>
          <p:cNvSpPr>
            <a:spLocks noGrp="1"/>
          </p:cNvSpPr>
          <p:nvPr>
            <p:ph type="title"/>
          </p:nvPr>
        </p:nvSpPr>
        <p:spPr/>
        <p:txBody>
          <a:bodyPr/>
          <a:lstStyle/>
          <a:p>
            <a:r>
              <a:rPr lang="nl-BE" b="1"/>
              <a:t>Uitgebreide Analyse</a:t>
            </a:r>
          </a:p>
        </p:txBody>
      </p:sp>
      <p:pic>
        <p:nvPicPr>
          <p:cNvPr id="5" name="Content Placeholder 4" descr="A picture containing stationary, writing implement, pencil, indoor&#10;&#10;Description automatically generated">
            <a:extLst>
              <a:ext uri="{FF2B5EF4-FFF2-40B4-BE49-F238E27FC236}">
                <a16:creationId xmlns:a16="http://schemas.microsoft.com/office/drawing/2014/main" id="{43361005-0684-41D4-B153-8902C2F4B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4427"/>
            <a:ext cx="10800476" cy="5276740"/>
          </a:xfrm>
        </p:spPr>
      </p:pic>
    </p:spTree>
    <p:extLst>
      <p:ext uri="{BB962C8B-B14F-4D97-AF65-F5344CB8AC3E}">
        <p14:creationId xmlns:p14="http://schemas.microsoft.com/office/powerpoint/2010/main" val="1063205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E202-F3A0-41BC-8B39-2AC0F23A1369}"/>
              </a:ext>
            </a:extLst>
          </p:cNvPr>
          <p:cNvSpPr>
            <a:spLocks noGrp="1"/>
          </p:cNvSpPr>
          <p:nvPr>
            <p:ph type="title"/>
          </p:nvPr>
        </p:nvSpPr>
        <p:spPr/>
        <p:txBody>
          <a:bodyPr/>
          <a:lstStyle/>
          <a:p>
            <a:r>
              <a:rPr lang="nl-BE" b="1">
                <a:cs typeface="Calibri Light"/>
              </a:rPr>
              <a:t>Conclusie</a:t>
            </a:r>
            <a:endParaRPr lang="nl-BE" b="1"/>
          </a:p>
        </p:txBody>
      </p:sp>
      <p:sp>
        <p:nvSpPr>
          <p:cNvPr id="3" name="Content Placeholder 2">
            <a:extLst>
              <a:ext uri="{FF2B5EF4-FFF2-40B4-BE49-F238E27FC236}">
                <a16:creationId xmlns:a16="http://schemas.microsoft.com/office/drawing/2014/main" id="{FFC1BFD5-D6C6-4BE8-8F15-75B5933D4861}"/>
              </a:ext>
            </a:extLst>
          </p:cNvPr>
          <p:cNvSpPr>
            <a:spLocks noGrp="1"/>
          </p:cNvSpPr>
          <p:nvPr>
            <p:ph idx="1"/>
          </p:nvPr>
        </p:nvSpPr>
        <p:spPr/>
        <p:txBody>
          <a:bodyPr/>
          <a:lstStyle/>
          <a:p>
            <a:r>
              <a:rPr lang="nl-BE"/>
              <a:t>Stage opdracht</a:t>
            </a:r>
          </a:p>
          <a:p>
            <a:pPr lvl="1"/>
            <a:r>
              <a:rPr lang="nl-BE"/>
              <a:t>Volbracht</a:t>
            </a:r>
          </a:p>
          <a:p>
            <a:pPr lvl="1"/>
            <a:r>
              <a:rPr lang="nl-BE"/>
              <a:t>Camerakeuze</a:t>
            </a:r>
          </a:p>
          <a:p>
            <a:pPr lvl="1"/>
            <a:r>
              <a:rPr lang="nl-BE"/>
              <a:t>Camerahoek</a:t>
            </a:r>
          </a:p>
          <a:p>
            <a:pPr lvl="1"/>
            <a:r>
              <a:rPr lang="nl-BE"/>
              <a:t>Model trainen</a:t>
            </a:r>
          </a:p>
          <a:p>
            <a:pPr lvl="1"/>
            <a:endParaRPr lang="nl-BE"/>
          </a:p>
          <a:p>
            <a:r>
              <a:rPr lang="nl-BE"/>
              <a:t>Stage ervaring</a:t>
            </a:r>
          </a:p>
          <a:p>
            <a:pPr lvl="1"/>
            <a:r>
              <a:rPr lang="nl-BE"/>
              <a:t>Positief</a:t>
            </a:r>
          </a:p>
          <a:p>
            <a:pPr lvl="1"/>
            <a:r>
              <a:rPr lang="nl-BE"/>
              <a:t>Niet conventioneel ISB</a:t>
            </a:r>
          </a:p>
          <a:p>
            <a:pPr lvl="1"/>
            <a:r>
              <a:rPr lang="nl-BE"/>
              <a:t>Meetings</a:t>
            </a:r>
          </a:p>
        </p:txBody>
      </p:sp>
      <p:pic>
        <p:nvPicPr>
          <p:cNvPr id="4" name="Picture 6">
            <a:extLst>
              <a:ext uri="{FF2B5EF4-FFF2-40B4-BE49-F238E27FC236}">
                <a16:creationId xmlns:a16="http://schemas.microsoft.com/office/drawing/2014/main" id="{E506EC48-A4BA-4035-8481-454321F69E50}"/>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107376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55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172D7076-53BC-4CDB-9DE8-156FA095F895}"/>
              </a:ext>
            </a:extLst>
          </p:cNvPr>
          <p:cNvPicPr>
            <a:picLocks noGrp="1" noChangeAspect="1"/>
          </p:cNvPicPr>
          <p:nvPr>
            <p:ph idx="1"/>
          </p:nvPr>
        </p:nvPicPr>
        <p:blipFill>
          <a:blip r:embed="rId3"/>
          <a:stretch>
            <a:fillRect/>
          </a:stretch>
        </p:blipFill>
        <p:spPr>
          <a:xfrm>
            <a:off x="4178756" y="1176793"/>
            <a:ext cx="3577395" cy="4548146"/>
          </a:xfrm>
          <a:prstGeom prst="rect">
            <a:avLst/>
          </a:prstGeom>
        </p:spPr>
      </p:pic>
      <p:pic>
        <p:nvPicPr>
          <p:cNvPr id="6" name="Picture 6">
            <a:extLst>
              <a:ext uri="{FF2B5EF4-FFF2-40B4-BE49-F238E27FC236}">
                <a16:creationId xmlns:a16="http://schemas.microsoft.com/office/drawing/2014/main" id="{B9A3717D-45CB-46F3-8ACD-7D40852C078A}"/>
              </a:ext>
            </a:extLst>
          </p:cNvPr>
          <p:cNvPicPr>
            <a:picLocks noChangeAspect="1"/>
          </p:cNvPicPr>
          <p:nvPr/>
        </p:nvPicPr>
        <p:blipFill>
          <a:blip r:embed="rId4"/>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32778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DA97-2727-4728-9565-08DB39A1CABD}"/>
              </a:ext>
            </a:extLst>
          </p:cNvPr>
          <p:cNvSpPr>
            <a:spLocks noGrp="1"/>
          </p:cNvSpPr>
          <p:nvPr>
            <p:ph type="title"/>
          </p:nvPr>
        </p:nvSpPr>
        <p:spPr/>
        <p:txBody>
          <a:bodyPr/>
          <a:lstStyle/>
          <a:p>
            <a:r>
              <a:rPr lang="nl-BE" b="1">
                <a:cs typeface="Calibri Light"/>
              </a:rPr>
              <a:t>Inhoudsopgave</a:t>
            </a:r>
          </a:p>
        </p:txBody>
      </p:sp>
      <p:sp>
        <p:nvSpPr>
          <p:cNvPr id="3" name="Content Placeholder 2">
            <a:extLst>
              <a:ext uri="{FF2B5EF4-FFF2-40B4-BE49-F238E27FC236}">
                <a16:creationId xmlns:a16="http://schemas.microsoft.com/office/drawing/2014/main" id="{1D9582FB-37C4-445B-98B1-115AA8754F4D}"/>
              </a:ext>
            </a:extLst>
          </p:cNvPr>
          <p:cNvSpPr>
            <a:spLocks noGrp="1"/>
          </p:cNvSpPr>
          <p:nvPr>
            <p:ph idx="1"/>
          </p:nvPr>
        </p:nvSpPr>
        <p:spPr/>
        <p:txBody>
          <a:bodyPr vert="horz" lIns="91440" tIns="45720" rIns="91440" bIns="45720" rtlCol="0" anchor="t">
            <a:normAutofit/>
          </a:bodyPr>
          <a:lstStyle/>
          <a:p>
            <a:r>
              <a:rPr lang="nl-BE">
                <a:cs typeface="Calibri"/>
              </a:rPr>
              <a:t>Voorstelling</a:t>
            </a:r>
          </a:p>
          <a:p>
            <a:r>
              <a:rPr lang="nl-BE">
                <a:cs typeface="Calibri"/>
              </a:rPr>
              <a:t>Stage Opdracht</a:t>
            </a:r>
          </a:p>
          <a:p>
            <a:r>
              <a:rPr lang="nl-BE">
                <a:cs typeface="Calibri"/>
              </a:rPr>
              <a:t>Technische uitwerking</a:t>
            </a:r>
          </a:p>
          <a:p>
            <a:r>
              <a:rPr lang="nl-BE">
                <a:cs typeface="Calibri"/>
              </a:rPr>
              <a:t>Toekomst</a:t>
            </a:r>
          </a:p>
          <a:p>
            <a:r>
              <a:rPr lang="nl-BE">
                <a:cs typeface="Calibri"/>
              </a:rPr>
              <a:t>Conclusie</a:t>
            </a:r>
          </a:p>
          <a:p>
            <a:endParaRPr lang="nl-BE">
              <a:cs typeface="Calibri"/>
            </a:endParaRPr>
          </a:p>
        </p:txBody>
      </p:sp>
      <p:pic>
        <p:nvPicPr>
          <p:cNvPr id="5" name="Picture 6">
            <a:extLst>
              <a:ext uri="{FF2B5EF4-FFF2-40B4-BE49-F238E27FC236}">
                <a16:creationId xmlns:a16="http://schemas.microsoft.com/office/drawing/2014/main" id="{0BC2636D-C400-49A0-BF1C-7AD0A7659854}"/>
              </a:ext>
            </a:extLst>
          </p:cNvPr>
          <p:cNvPicPr>
            <a:picLocks noChangeAspect="1"/>
          </p:cNvPicPr>
          <p:nvPr/>
        </p:nvPicPr>
        <p:blipFill>
          <a:blip r:embed="rId2"/>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2624597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ADCF-86DB-476C-8845-DBBAB2C45E04}"/>
              </a:ext>
            </a:extLst>
          </p:cNvPr>
          <p:cNvSpPr>
            <a:spLocks noGrp="1"/>
          </p:cNvSpPr>
          <p:nvPr>
            <p:ph type="title"/>
          </p:nvPr>
        </p:nvSpPr>
        <p:spPr/>
        <p:txBody>
          <a:bodyPr/>
          <a:lstStyle/>
          <a:p>
            <a:r>
              <a:rPr lang="nl-BE" sz="4800" b="1">
                <a:cs typeface="Calibri Light"/>
              </a:rPr>
              <a:t>Voorstelling Stagebedrijf</a:t>
            </a:r>
            <a:endParaRPr lang="nl-BE"/>
          </a:p>
        </p:txBody>
      </p:sp>
      <p:sp>
        <p:nvSpPr>
          <p:cNvPr id="3" name="Content Placeholder 2">
            <a:extLst>
              <a:ext uri="{FF2B5EF4-FFF2-40B4-BE49-F238E27FC236}">
                <a16:creationId xmlns:a16="http://schemas.microsoft.com/office/drawing/2014/main" id="{E2B3D5D0-34A2-4A13-9CAF-D328A3EB42E4}"/>
              </a:ext>
            </a:extLst>
          </p:cNvPr>
          <p:cNvSpPr>
            <a:spLocks noGrp="1"/>
          </p:cNvSpPr>
          <p:nvPr>
            <p:ph idx="1"/>
          </p:nvPr>
        </p:nvSpPr>
        <p:spPr/>
        <p:txBody>
          <a:bodyPr vert="horz" lIns="91440" tIns="45720" rIns="91440" bIns="45720" rtlCol="0" anchor="t">
            <a:normAutofit/>
          </a:bodyPr>
          <a:lstStyle/>
          <a:p>
            <a:r>
              <a:rPr lang="nl-BE">
                <a:ea typeface="+mn-lt"/>
                <a:cs typeface="+mn-lt"/>
              </a:rPr>
              <a:t>Arxus - 2008</a:t>
            </a:r>
            <a:endParaRPr lang="nl-BE">
              <a:cs typeface="Calibri" panose="020F0502020204030204"/>
            </a:endParaRPr>
          </a:p>
          <a:p>
            <a:r>
              <a:rPr lang="nl-BE">
                <a:ea typeface="+mn-lt"/>
                <a:cs typeface="+mn-lt"/>
              </a:rPr>
              <a:t>Cronos Groep</a:t>
            </a:r>
            <a:endParaRPr lang="nl-BE"/>
          </a:p>
          <a:p>
            <a:r>
              <a:rPr lang="nl-BE">
                <a:ea typeface="+mn-lt"/>
                <a:cs typeface="+mn-lt"/>
              </a:rPr>
              <a:t>Managed Service Provider</a:t>
            </a:r>
            <a:endParaRPr lang="nl-BE"/>
          </a:p>
          <a:p>
            <a:pPr lvl="1"/>
            <a:r>
              <a:rPr lang="nl-BE">
                <a:ea typeface="+mn-lt"/>
                <a:cs typeface="+mn-lt"/>
              </a:rPr>
              <a:t>Cloud infrastructuur</a:t>
            </a:r>
            <a:endParaRPr lang="nl-BE"/>
          </a:p>
          <a:p>
            <a:pPr lvl="1"/>
            <a:r>
              <a:rPr lang="nl-BE">
                <a:ea typeface="+mn-lt"/>
                <a:cs typeface="+mn-lt"/>
              </a:rPr>
              <a:t>Hybrid infrastructuur</a:t>
            </a:r>
            <a:endParaRPr lang="nl-BE"/>
          </a:p>
          <a:p>
            <a:r>
              <a:rPr lang="nl-BE">
                <a:ea typeface="+mn-lt"/>
                <a:cs typeface="+mn-lt"/>
              </a:rPr>
              <a:t>4 datacenters in België + Azure Public Cloud</a:t>
            </a:r>
            <a:endParaRPr lang="nl-BE"/>
          </a:p>
          <a:p>
            <a:endParaRPr lang="nl-BE">
              <a:cs typeface="Calibri"/>
            </a:endParaRPr>
          </a:p>
        </p:txBody>
      </p:sp>
      <p:pic>
        <p:nvPicPr>
          <p:cNvPr id="6" name="Picture 6">
            <a:extLst>
              <a:ext uri="{FF2B5EF4-FFF2-40B4-BE49-F238E27FC236}">
                <a16:creationId xmlns:a16="http://schemas.microsoft.com/office/drawing/2014/main" id="{6DAF6EBD-EFF3-48BD-BA93-3AABFA89D06C}"/>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4205447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500D-87D2-4790-9353-76C5C6552453}"/>
              </a:ext>
            </a:extLst>
          </p:cNvPr>
          <p:cNvSpPr>
            <a:spLocks noGrp="1"/>
          </p:cNvSpPr>
          <p:nvPr>
            <p:ph type="title"/>
          </p:nvPr>
        </p:nvSpPr>
        <p:spPr/>
        <p:txBody>
          <a:bodyPr/>
          <a:lstStyle/>
          <a:p>
            <a:r>
              <a:rPr lang="nl-BE" b="1">
                <a:cs typeface="Calibri Light"/>
              </a:rPr>
              <a:t>Beschrijving Stage Opdracht</a:t>
            </a:r>
            <a:endParaRPr lang="nl-BE"/>
          </a:p>
        </p:txBody>
      </p:sp>
      <p:sp>
        <p:nvSpPr>
          <p:cNvPr id="3" name="Content Placeholder 2">
            <a:extLst>
              <a:ext uri="{FF2B5EF4-FFF2-40B4-BE49-F238E27FC236}">
                <a16:creationId xmlns:a16="http://schemas.microsoft.com/office/drawing/2014/main" id="{24EA2F71-5AB5-440C-9F8D-A57BD530DBB8}"/>
              </a:ext>
            </a:extLst>
          </p:cNvPr>
          <p:cNvSpPr>
            <a:spLocks noGrp="1"/>
          </p:cNvSpPr>
          <p:nvPr>
            <p:ph idx="1"/>
          </p:nvPr>
        </p:nvSpPr>
        <p:spPr/>
        <p:txBody>
          <a:bodyPr vert="horz" lIns="91440" tIns="45720" rIns="91440" bIns="45720" rtlCol="0" anchor="t">
            <a:normAutofit/>
          </a:bodyPr>
          <a:lstStyle/>
          <a:p>
            <a:r>
              <a:rPr lang="nl-BE">
                <a:ea typeface="+mn-lt"/>
                <a:cs typeface="+mn-lt"/>
              </a:rPr>
              <a:t>Herkenning parkeerplaatsen</a:t>
            </a:r>
            <a:endParaRPr lang="nl-BE">
              <a:cs typeface="Calibri" panose="020F0502020204030204"/>
            </a:endParaRPr>
          </a:p>
          <a:p>
            <a:r>
              <a:rPr lang="nl-BE">
                <a:ea typeface="+mn-lt"/>
                <a:cs typeface="+mn-lt"/>
              </a:rPr>
              <a:t>Visueel voorstellen</a:t>
            </a:r>
            <a:endParaRPr lang="nl-BE"/>
          </a:p>
          <a:p>
            <a:endParaRPr lang="en-US">
              <a:cs typeface="Calibri"/>
            </a:endParaRPr>
          </a:p>
        </p:txBody>
      </p:sp>
      <p:pic>
        <p:nvPicPr>
          <p:cNvPr id="11" name="Picture 11" descr="A group of people on a city street&#10;&#10;Description generated with very high confidence">
            <a:extLst>
              <a:ext uri="{FF2B5EF4-FFF2-40B4-BE49-F238E27FC236}">
                <a16:creationId xmlns:a16="http://schemas.microsoft.com/office/drawing/2014/main" id="{EBDCE1B2-E15A-41EC-BAE5-E9C1C19349D8}"/>
              </a:ext>
            </a:extLst>
          </p:cNvPr>
          <p:cNvPicPr>
            <a:picLocks noChangeAspect="1"/>
          </p:cNvPicPr>
          <p:nvPr/>
        </p:nvPicPr>
        <p:blipFill>
          <a:blip r:embed="rId3"/>
          <a:stretch>
            <a:fillRect/>
          </a:stretch>
        </p:blipFill>
        <p:spPr>
          <a:xfrm>
            <a:off x="3022948" y="2883236"/>
            <a:ext cx="6605391" cy="3596733"/>
          </a:xfrm>
          <a:prstGeom prst="rect">
            <a:avLst/>
          </a:prstGeom>
        </p:spPr>
      </p:pic>
      <p:pic>
        <p:nvPicPr>
          <p:cNvPr id="4" name="Picture 6">
            <a:extLst>
              <a:ext uri="{FF2B5EF4-FFF2-40B4-BE49-F238E27FC236}">
                <a16:creationId xmlns:a16="http://schemas.microsoft.com/office/drawing/2014/main" id="{C77AF950-89C4-46E8-975D-68456C8841DB}"/>
              </a:ext>
            </a:extLst>
          </p:cNvPr>
          <p:cNvPicPr>
            <a:picLocks noChangeAspect="1"/>
          </p:cNvPicPr>
          <p:nvPr/>
        </p:nvPicPr>
        <p:blipFill>
          <a:blip r:embed="rId4"/>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120666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4" descr="A close up of a logo&#10;&#10;Description generated with very high confidence">
            <a:extLst>
              <a:ext uri="{FF2B5EF4-FFF2-40B4-BE49-F238E27FC236}">
                <a16:creationId xmlns:a16="http://schemas.microsoft.com/office/drawing/2014/main" id="{3A0102DF-FF86-4E58-9A71-29534C40A0F0}"/>
              </a:ext>
            </a:extLst>
          </p:cNvPr>
          <p:cNvPicPr>
            <a:picLocks noGrp="1" noChangeAspect="1"/>
          </p:cNvPicPr>
          <p:nvPr>
            <p:ph idx="1"/>
          </p:nvPr>
        </p:nvPicPr>
        <p:blipFill>
          <a:blip r:embed="rId3"/>
          <a:stretch>
            <a:fillRect/>
          </a:stretch>
        </p:blipFill>
        <p:spPr>
          <a:xfrm>
            <a:off x="2418727" y="643465"/>
            <a:ext cx="7380000" cy="5590350"/>
          </a:xfrm>
          <a:prstGeom prst="rect">
            <a:avLst/>
          </a:prstGeom>
        </p:spPr>
      </p:pic>
      <p:pic>
        <p:nvPicPr>
          <p:cNvPr id="18" name="Picture 6">
            <a:extLst>
              <a:ext uri="{FF2B5EF4-FFF2-40B4-BE49-F238E27FC236}">
                <a16:creationId xmlns:a16="http://schemas.microsoft.com/office/drawing/2014/main" id="{A2766A7D-5CC6-4C49-BA9A-D91D37D50082}"/>
              </a:ext>
            </a:extLst>
          </p:cNvPr>
          <p:cNvPicPr>
            <a:picLocks noChangeAspect="1"/>
          </p:cNvPicPr>
          <p:nvPr/>
        </p:nvPicPr>
        <p:blipFill>
          <a:blip r:embed="rId4"/>
          <a:stretch>
            <a:fillRect/>
          </a:stretch>
        </p:blipFill>
        <p:spPr>
          <a:xfrm>
            <a:off x="10325556" y="6216172"/>
            <a:ext cx="1457325" cy="438150"/>
          </a:xfrm>
          <a:prstGeom prst="rect">
            <a:avLst/>
          </a:prstGeom>
        </p:spPr>
      </p:pic>
      <p:sp>
        <p:nvSpPr>
          <p:cNvPr id="4" name="Title 1">
            <a:extLst>
              <a:ext uri="{FF2B5EF4-FFF2-40B4-BE49-F238E27FC236}">
                <a16:creationId xmlns:a16="http://schemas.microsoft.com/office/drawing/2014/main" id="{F5D36A69-9DA6-4CDF-B560-0EB4E1FA8E49}"/>
              </a:ext>
            </a:extLst>
          </p:cNvPr>
          <p:cNvSpPr>
            <a:spLocks noGrp="1"/>
          </p:cNvSpPr>
          <p:nvPr>
            <p:ph type="title"/>
          </p:nvPr>
        </p:nvSpPr>
        <p:spPr>
          <a:xfrm>
            <a:off x="168897" y="-38597"/>
            <a:ext cx="10515600" cy="1325563"/>
          </a:xfrm>
        </p:spPr>
        <p:txBody>
          <a:bodyPr/>
          <a:lstStyle/>
          <a:p>
            <a:r>
              <a:rPr lang="nl-BE" sz="4800" b="1">
                <a:cs typeface="Calibri Light"/>
              </a:rPr>
              <a:t>Schematische voorstelling</a:t>
            </a:r>
            <a:endParaRPr lang="nl-BE"/>
          </a:p>
        </p:txBody>
      </p:sp>
    </p:spTree>
    <p:extLst>
      <p:ext uri="{BB962C8B-B14F-4D97-AF65-F5344CB8AC3E}">
        <p14:creationId xmlns:p14="http://schemas.microsoft.com/office/powerpoint/2010/main" val="1771119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4A0F39-54FC-4BE1-AFFC-11C53B092F6D}"/>
              </a:ext>
            </a:extLst>
          </p:cNvPr>
          <p:cNvPicPr>
            <a:picLocks noChangeAspect="1"/>
          </p:cNvPicPr>
          <p:nvPr/>
        </p:nvPicPr>
        <p:blipFill>
          <a:blip r:embed="rId2"/>
          <a:stretch>
            <a:fillRect/>
          </a:stretch>
        </p:blipFill>
        <p:spPr>
          <a:xfrm>
            <a:off x="2761628" y="749880"/>
            <a:ext cx="7354543" cy="5571067"/>
          </a:xfrm>
          <a:prstGeom prst="rect">
            <a:avLst/>
          </a:prstGeom>
        </p:spPr>
      </p:pic>
      <p:pic>
        <p:nvPicPr>
          <p:cNvPr id="5" name="Picture 6">
            <a:extLst>
              <a:ext uri="{FF2B5EF4-FFF2-40B4-BE49-F238E27FC236}">
                <a16:creationId xmlns:a16="http://schemas.microsoft.com/office/drawing/2014/main" id="{54D1CFA6-36AD-4460-A789-9E3B759AC3C5}"/>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49493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75CB-013A-4D8A-A644-59A5A08207DE}"/>
              </a:ext>
            </a:extLst>
          </p:cNvPr>
          <p:cNvSpPr>
            <a:spLocks noGrp="1"/>
          </p:cNvSpPr>
          <p:nvPr>
            <p:ph type="title"/>
          </p:nvPr>
        </p:nvSpPr>
        <p:spPr>
          <a:xfrm>
            <a:off x="838200" y="365125"/>
            <a:ext cx="10515600" cy="1325563"/>
          </a:xfrm>
        </p:spPr>
        <p:txBody>
          <a:bodyPr/>
          <a:lstStyle/>
          <a:p>
            <a:r>
              <a:rPr lang="nl-BE" b="1"/>
              <a:t>Herkenningssysteem</a:t>
            </a:r>
          </a:p>
        </p:txBody>
      </p:sp>
      <p:pic>
        <p:nvPicPr>
          <p:cNvPr id="1026" name="Picture 2" descr="https://lh5.googleusercontent.com/TGoDd8LcqOgVp7eTbNN79aKD3ZccDwmd5wiJ8llveuoDohn1bbq4Ex8jlgD3ELfWkjXmgeWrq8MR9vSsKywBv9JNZLIr-uNDw0sP5LeMGjF1EMAbgKVQXktvFiptHPPsLinw80yu8-4">
            <a:extLst>
              <a:ext uri="{FF2B5EF4-FFF2-40B4-BE49-F238E27FC236}">
                <a16:creationId xmlns:a16="http://schemas.microsoft.com/office/drawing/2014/main" id="{E6144BA6-2708-4643-B794-BFE5B11E2C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2560836"/>
            <a:ext cx="3086806" cy="17363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86E215-B7CE-433F-8C9E-C0AF3B6FC957}"/>
              </a:ext>
            </a:extLst>
          </p:cNvPr>
          <p:cNvPicPr>
            <a:picLocks noChangeAspect="1"/>
          </p:cNvPicPr>
          <p:nvPr/>
        </p:nvPicPr>
        <p:blipFill>
          <a:blip r:embed="rId4"/>
          <a:stretch>
            <a:fillRect/>
          </a:stretch>
        </p:blipFill>
        <p:spPr>
          <a:xfrm>
            <a:off x="5475948" y="2791896"/>
            <a:ext cx="1898415" cy="1445943"/>
          </a:xfrm>
          <a:prstGeom prst="rect">
            <a:avLst/>
          </a:prstGeom>
        </p:spPr>
      </p:pic>
      <p:pic>
        <p:nvPicPr>
          <p:cNvPr id="5" name="Picture 4">
            <a:extLst>
              <a:ext uri="{FF2B5EF4-FFF2-40B4-BE49-F238E27FC236}">
                <a16:creationId xmlns:a16="http://schemas.microsoft.com/office/drawing/2014/main" id="{8B848D19-FD70-4D19-A207-FCD3C28CF12B}"/>
              </a:ext>
            </a:extLst>
          </p:cNvPr>
          <p:cNvPicPr>
            <a:picLocks noChangeAspect="1"/>
          </p:cNvPicPr>
          <p:nvPr/>
        </p:nvPicPr>
        <p:blipFill>
          <a:blip r:embed="rId5"/>
          <a:stretch>
            <a:fillRect/>
          </a:stretch>
        </p:blipFill>
        <p:spPr>
          <a:xfrm>
            <a:off x="9222124" y="2852085"/>
            <a:ext cx="1622332" cy="1325564"/>
          </a:xfrm>
          <a:prstGeom prst="rect">
            <a:avLst/>
          </a:prstGeom>
        </p:spPr>
      </p:pic>
      <p:sp>
        <p:nvSpPr>
          <p:cNvPr id="6" name="Arrow: Right 5">
            <a:extLst>
              <a:ext uri="{FF2B5EF4-FFF2-40B4-BE49-F238E27FC236}">
                <a16:creationId xmlns:a16="http://schemas.microsoft.com/office/drawing/2014/main" id="{A8F29B26-862E-404A-B62C-6A26C0C2CCC7}"/>
              </a:ext>
            </a:extLst>
          </p:cNvPr>
          <p:cNvSpPr/>
          <p:nvPr/>
        </p:nvSpPr>
        <p:spPr>
          <a:xfrm>
            <a:off x="4109155" y="3385686"/>
            <a:ext cx="885825" cy="258362"/>
          </a:xfrm>
          <a:prstGeom prst="rightArrow">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rrow: Right 17">
            <a:extLst>
              <a:ext uri="{FF2B5EF4-FFF2-40B4-BE49-F238E27FC236}">
                <a16:creationId xmlns:a16="http://schemas.microsoft.com/office/drawing/2014/main" id="{24C585C6-9965-419D-8794-30A1E7DEA824}"/>
              </a:ext>
            </a:extLst>
          </p:cNvPr>
          <p:cNvSpPr/>
          <p:nvPr/>
        </p:nvSpPr>
        <p:spPr>
          <a:xfrm>
            <a:off x="7855331" y="3367823"/>
            <a:ext cx="885825" cy="258362"/>
          </a:xfrm>
          <a:prstGeom prst="rightArrow">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6">
            <a:extLst>
              <a:ext uri="{FF2B5EF4-FFF2-40B4-BE49-F238E27FC236}">
                <a16:creationId xmlns:a16="http://schemas.microsoft.com/office/drawing/2014/main" id="{605F6437-AE26-4EEC-A0C6-BF76EB78FE6A}"/>
              </a:ext>
            </a:extLst>
          </p:cNvPr>
          <p:cNvPicPr>
            <a:picLocks noChangeAspect="1"/>
          </p:cNvPicPr>
          <p:nvPr/>
        </p:nvPicPr>
        <p:blipFill>
          <a:blip r:embed="rId6"/>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3304569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4" descr="A close up of a logo&#10;&#10;Description generated with very high confidence">
            <a:extLst>
              <a:ext uri="{FF2B5EF4-FFF2-40B4-BE49-F238E27FC236}">
                <a16:creationId xmlns:a16="http://schemas.microsoft.com/office/drawing/2014/main" id="{3A0102DF-FF86-4E58-9A71-29534C40A0F0}"/>
              </a:ext>
            </a:extLst>
          </p:cNvPr>
          <p:cNvPicPr>
            <a:picLocks noGrp="1" noChangeAspect="1"/>
          </p:cNvPicPr>
          <p:nvPr>
            <p:ph idx="1"/>
          </p:nvPr>
        </p:nvPicPr>
        <p:blipFill>
          <a:blip r:embed="rId2"/>
          <a:stretch>
            <a:fillRect/>
          </a:stretch>
        </p:blipFill>
        <p:spPr>
          <a:xfrm>
            <a:off x="2418728" y="643466"/>
            <a:ext cx="7354543" cy="5571067"/>
          </a:xfrm>
          <a:prstGeom prst="rect">
            <a:avLst/>
          </a:prstGeom>
        </p:spPr>
      </p:pic>
      <p:sp>
        <p:nvSpPr>
          <p:cNvPr id="16" name="TextBox 15">
            <a:extLst>
              <a:ext uri="{FF2B5EF4-FFF2-40B4-BE49-F238E27FC236}">
                <a16:creationId xmlns:a16="http://schemas.microsoft.com/office/drawing/2014/main" id="{DD288CA8-FBFF-4618-A495-5398A08066A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8" name="Picture 6">
            <a:extLst>
              <a:ext uri="{FF2B5EF4-FFF2-40B4-BE49-F238E27FC236}">
                <a16:creationId xmlns:a16="http://schemas.microsoft.com/office/drawing/2014/main" id="{A2766A7D-5CC6-4C49-BA9A-D91D37D50082}"/>
              </a:ext>
            </a:extLst>
          </p:cNvPr>
          <p:cNvPicPr>
            <a:picLocks noChangeAspect="1"/>
          </p:cNvPicPr>
          <p:nvPr/>
        </p:nvPicPr>
        <p:blipFill>
          <a:blip r:embed="rId3"/>
          <a:stretch>
            <a:fillRect/>
          </a:stretch>
        </p:blipFill>
        <p:spPr>
          <a:xfrm>
            <a:off x="10325556" y="6216172"/>
            <a:ext cx="1457325" cy="438150"/>
          </a:xfrm>
          <a:prstGeom prst="rect">
            <a:avLst/>
          </a:prstGeom>
        </p:spPr>
      </p:pic>
    </p:spTree>
    <p:extLst>
      <p:ext uri="{BB962C8B-B14F-4D97-AF65-F5344CB8AC3E}">
        <p14:creationId xmlns:p14="http://schemas.microsoft.com/office/powerpoint/2010/main" val="158020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9</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Parkeerplaats Herkenning</vt:lpstr>
      <vt:lpstr>Wie zijn we?</vt:lpstr>
      <vt:lpstr>Inhoudsopgave</vt:lpstr>
      <vt:lpstr>Voorstelling Stagebedrijf</vt:lpstr>
      <vt:lpstr>Beschrijving Stage Opdracht</vt:lpstr>
      <vt:lpstr>Schematische voorstelling</vt:lpstr>
      <vt:lpstr>PowerPoint Presentation</vt:lpstr>
      <vt:lpstr>Herkenningssysteem</vt:lpstr>
      <vt:lpstr>PowerPoint Presentation</vt:lpstr>
      <vt:lpstr>PowerPoint Presentation</vt:lpstr>
      <vt:lpstr>Gebruikte Camera's </vt:lpstr>
      <vt:lpstr>PowerPoint Presentation</vt:lpstr>
      <vt:lpstr>PowerPoint Presentation</vt:lpstr>
      <vt:lpstr>Website – Webjobs – Configuratie</vt:lpstr>
      <vt:lpstr>PowerPoint Presentation</vt:lpstr>
      <vt:lpstr>PowerPoint Presentation</vt:lpstr>
      <vt:lpstr>SQL Database</vt:lpstr>
      <vt:lpstr>PowerPoint Presentation</vt:lpstr>
      <vt:lpstr>PowerPoint Presentation</vt:lpstr>
      <vt:lpstr>Website</vt:lpstr>
      <vt:lpstr>Toekomst?</vt:lpstr>
      <vt:lpstr>Uitgebreide Analyse</vt:lpstr>
      <vt:lpstr>Conclusie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Parkeerplaats Herkenning</dc:title>
  <dc:creator>Vanloocke Wouter</dc:creator>
  <cp:revision>1</cp:revision>
  <dcterms:created xsi:type="dcterms:W3CDTF">2019-05-23T07:15:38Z</dcterms:created>
  <dcterms:modified xsi:type="dcterms:W3CDTF">2019-06-11T11:30:19Z</dcterms:modified>
</cp:coreProperties>
</file>